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drawings/drawing1.xml" ContentType="application/vnd.openxmlformats-officedocument.drawingml.chartshapes+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30.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drawings/drawing2.xml" ContentType="application/vnd.openxmlformats-officedocument.drawingml.chartshapes+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notesSlides/notesSlide50.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notesSlides/notesSlide53.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notesSlides/notesSlide54.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5.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notesSlides/notesSlide56.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notesSlides/notesSlide57.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notesSlides/notesSlide58.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notesSlides/notesSlide5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notesSlides/notesSlide60.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notesSlides/notesSlide63.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69.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notesSlides/notesSlide70.xml" ContentType="application/vnd.openxmlformats-officedocument.presentationml.notesSlide+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notesSlides/notesSlide71.xml" ContentType="application/vnd.openxmlformats-officedocument.presentationml.notesSlide+xml"/>
  <Override PartName="/ppt/charts/chart91.xml" ContentType="application/vnd.openxmlformats-officedocument.drawingml.chart+xml"/>
  <Override PartName="/ppt/charts/style91.xml" ContentType="application/vnd.ms-office.chartstyle+xml"/>
  <Override PartName="/ppt/charts/colors91.xml" ContentType="application/vnd.ms-office.chartcolorstyle+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notesSlides/notesSlide72.xml" ContentType="application/vnd.openxmlformats-officedocument.presentationml.notesSlide+xml"/>
  <Override PartName="/ppt/charts/chart92.xml" ContentType="application/vnd.openxmlformats-officedocument.drawingml.chart+xml"/>
  <Override PartName="/ppt/charts/style92.xml" ContentType="application/vnd.ms-office.chartstyle+xml"/>
  <Override PartName="/ppt/charts/colors92.xml" ContentType="application/vnd.ms-office.chartcolorstyle+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notesSlides/notesSlide73.xml" ContentType="application/vnd.openxmlformats-officedocument.presentationml.notesSlide+xml"/>
  <Override PartName="/ppt/charts/chart93.xml" ContentType="application/vnd.openxmlformats-officedocument.drawingml.chart+xml"/>
  <Override PartName="/ppt/charts/style93.xml" ContentType="application/vnd.ms-office.chartstyle+xml"/>
  <Override PartName="/ppt/charts/colors93.xml" ContentType="application/vnd.ms-office.chartcolorstyle+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notesSlides/notesSlide7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7"/>
  </p:notesMasterIdLst>
  <p:handoutMasterIdLst>
    <p:handoutMasterId r:id="rId98"/>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02" r:id="rId41"/>
    <p:sldId id="403" r:id="rId42"/>
    <p:sldId id="404" r:id="rId43"/>
    <p:sldId id="405" r:id="rId44"/>
    <p:sldId id="406" r:id="rId45"/>
    <p:sldId id="407" r:id="rId46"/>
    <p:sldId id="408" r:id="rId47"/>
    <p:sldId id="492" r:id="rId48"/>
    <p:sldId id="493"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94" r:id="rId66"/>
    <p:sldId id="425" r:id="rId67"/>
    <p:sldId id="420" r:id="rId68"/>
    <p:sldId id="432" r:id="rId69"/>
    <p:sldId id="488" r:id="rId70"/>
    <p:sldId id="442" r:id="rId71"/>
    <p:sldId id="466" r:id="rId72"/>
    <p:sldId id="433" r:id="rId73"/>
    <p:sldId id="445" r:id="rId74"/>
    <p:sldId id="446" r:id="rId75"/>
    <p:sldId id="447" r:id="rId76"/>
    <p:sldId id="448" r:id="rId77"/>
    <p:sldId id="463" r:id="rId78"/>
    <p:sldId id="486" r:id="rId79"/>
    <p:sldId id="434" r:id="rId80"/>
    <p:sldId id="449" r:id="rId81"/>
    <p:sldId id="452" r:id="rId82"/>
    <p:sldId id="483" r:id="rId83"/>
    <p:sldId id="484" r:id="rId84"/>
    <p:sldId id="490" r:id="rId85"/>
    <p:sldId id="475" r:id="rId86"/>
    <p:sldId id="477" r:id="rId87"/>
    <p:sldId id="478" r:id="rId88"/>
    <p:sldId id="476" r:id="rId89"/>
    <p:sldId id="480" r:id="rId90"/>
    <p:sldId id="499" r:id="rId91"/>
    <p:sldId id="495" r:id="rId92"/>
    <p:sldId id="496" r:id="rId93"/>
    <p:sldId id="497" r:id="rId94"/>
    <p:sldId id="479" r:id="rId95"/>
    <p:sldId id="481" r:id="rId96"/>
  </p:sldIdLst>
  <p:sldSz cx="12192000" cy="6858000"/>
  <p:notesSz cx="6858000" cy="9144000"/>
  <p:custDataLst>
    <p:tags r:id="rId9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242FD5-22A6-4391-B5AA-38C29EEEC588}" v="1323" dt="2025-03-10T18:12:55.1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65" autoAdjust="0"/>
    <p:restoredTop sz="77138" autoAdjust="0"/>
  </p:normalViewPr>
  <p:slideViewPr>
    <p:cSldViewPr>
      <p:cViewPr varScale="1">
        <p:scale>
          <a:sx n="63" d="100"/>
          <a:sy n="63" d="100"/>
        </p:scale>
        <p:origin x="374" y="58"/>
      </p:cViewPr>
      <p:guideLst>
        <p:guide orient="horz" pos="2112"/>
        <p:guide pos="3888"/>
      </p:guideLst>
    </p:cSldViewPr>
  </p:slideViewPr>
  <p:outlineViewPr>
    <p:cViewPr>
      <p:scale>
        <a:sx n="33" d="100"/>
        <a:sy n="33" d="100"/>
      </p:scale>
      <p:origin x="0" y="-11412"/>
    </p:cViewPr>
  </p:outlineViewPr>
  <p:notesTextViewPr>
    <p:cViewPr>
      <p:scale>
        <a:sx n="100" d="100"/>
        <a:sy n="100" d="100"/>
      </p:scale>
      <p:origin x="0" y="0"/>
    </p:cViewPr>
  </p:notesTextViewPr>
  <p:sorterViewPr>
    <p:cViewPr>
      <p:scale>
        <a:sx n="100" d="100"/>
        <a:sy n="100" d="100"/>
      </p:scale>
      <p:origin x="0" y="-38838"/>
    </p:cViewPr>
  </p:sorterViewPr>
  <p:notesViewPr>
    <p:cSldViewPr>
      <p:cViewPr varScale="1">
        <p:scale>
          <a:sx n="55" d="100"/>
          <a:sy n="55" d="100"/>
        </p:scale>
        <p:origin x="3054"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tags" Target="tags/tag1.xml"/><Relationship Id="rId10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notesMaster" Target="notesMasters/notesMaster1.xml"/><Relationship Id="rId104"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commentAuthors" Target="commentAuthors.xml"/><Relationship Id="rId105" Type="http://schemas.microsoft.com/office/2015/10/relationships/revisionInfo" Target="revisionInfo.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handoutMaster" Target="handoutMasters/handoutMaster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s>
</file>

<file path=ppt/charts/_rels/chart1.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4\Workbooks\County%20Workbooks%20(with%20Engage%20and%20Updated%20Sliders)\Morris_County_Engage_2025_03_07.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rad.rutgers.edu\dfs\ssw\Units\IFF\OREP\Data%20HUB\04-Needs%20Assessment\2024\Workbooks\County%20Workbooks%20(with%20Engage%20and%20Updated%20Sliders)\Morris_County_Engage_2025_03_07.xlsx" TargetMode="Externa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chartUserShapes" Target="../drawings/drawing1.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 Id="rId4" Type="http://schemas.openxmlformats.org/officeDocument/2006/relationships/chartUserShapes" Target="../drawings/drawing2.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90.xml"/><Relationship Id="rId1" Type="http://schemas.microsoft.com/office/2011/relationships/chartStyle" Target="style90.xml"/></Relationships>
</file>

<file path=ppt/charts/_rels/chart91.xml.rels><?xml version="1.0" encoding="UTF-8" standalone="yes"?>
<Relationships xmlns="http://schemas.openxmlformats.org/package/2006/relationships"><Relationship Id="rId3" Type="http://schemas.openxmlformats.org/officeDocument/2006/relationships/package" Target="../embeddings/Microsoft_Excel_Worksheet88.xlsx"/><Relationship Id="rId2" Type="http://schemas.microsoft.com/office/2011/relationships/chartColorStyle" Target="colors91.xml"/><Relationship Id="rId1" Type="http://schemas.microsoft.com/office/2011/relationships/chartStyle" Target="style91.xml"/></Relationships>
</file>

<file path=ppt/charts/_rels/chart92.xml.rels><?xml version="1.0" encoding="UTF-8" standalone="yes"?>
<Relationships xmlns="http://schemas.openxmlformats.org/package/2006/relationships"><Relationship Id="rId3" Type="http://schemas.openxmlformats.org/officeDocument/2006/relationships/package" Target="../embeddings/Microsoft_Excel_Worksheet89.xlsx"/><Relationship Id="rId2" Type="http://schemas.microsoft.com/office/2011/relationships/chartColorStyle" Target="colors92.xml"/><Relationship Id="rId1" Type="http://schemas.microsoft.com/office/2011/relationships/chartStyle" Target="style92.xml"/></Relationships>
</file>

<file path=ppt/charts/_rels/chart93.xml.rels><?xml version="1.0" encoding="UTF-8" standalone="yes"?>
<Relationships xmlns="http://schemas.openxmlformats.org/package/2006/relationships"><Relationship Id="rId3" Type="http://schemas.openxmlformats.org/officeDocument/2006/relationships/package" Target="../embeddings/Microsoft_Excel_Worksheet90.xlsx"/><Relationship Id="rId2" Type="http://schemas.microsoft.com/office/2011/relationships/chartColorStyle" Target="colors93.xml"/><Relationship Id="rId1" Type="http://schemas.microsoft.com/office/2011/relationships/chartStyle" Target="style9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Overview'!$A$5,'0. Overview'!$A$27,'0. Overview'!$A$52,'0. Overview'!$A$71,'0. Overview'!$A$100,'0. Overview'!$A$121,'0. Overview'!$A$140,'0. Overview'!$A$160,'0. Overview'!$A$180)</c:f>
              <c:strCache>
                <c:ptCount val="9"/>
                <c:pt idx="0">
                  <c:v>Morris</c:v>
                </c:pt>
                <c:pt idx="1">
                  <c:v>Morris</c:v>
                </c:pt>
                <c:pt idx="2">
                  <c:v>Morris</c:v>
                </c:pt>
                <c:pt idx="3">
                  <c:v>Morris</c:v>
                </c:pt>
                <c:pt idx="4">
                  <c:v>Morris</c:v>
                </c:pt>
                <c:pt idx="5">
                  <c:v>Morris</c:v>
                </c:pt>
                <c:pt idx="6">
                  <c:v>Morris </c:v>
                </c:pt>
                <c:pt idx="7">
                  <c:v>Morris</c:v>
                </c:pt>
                <c:pt idx="8">
                  <c:v>Morris</c:v>
                </c:pt>
              </c:strCache>
            </c:strRef>
          </c:cat>
          <c:val>
            <c:numRef>
              <c:f>('0. Overview'!$C$5,'0. Overview'!$C$27,'0. Overview'!$C$52,'0. Overview'!$C$71,'0. Overview'!$C$100,'0. Overview'!$C$121,'0. Overview'!$C$140,'0. Overview'!$C$160,'0. Overview'!$C$180)</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8518-48A1-86F9-9CB2E976B9B9}"/>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Overview'!$A$5,'0. Overview'!$A$27,'0. Overview'!$A$52,'0. Overview'!$A$71,'0. Overview'!$A$100,'0. Overview'!$A$121,'0. Overview'!$A$140,'0. Overview'!$A$160,'0. Overview'!$A$180)</c:f>
              <c:strCache>
                <c:ptCount val="9"/>
                <c:pt idx="0">
                  <c:v>Morris</c:v>
                </c:pt>
                <c:pt idx="1">
                  <c:v>Morris</c:v>
                </c:pt>
                <c:pt idx="2">
                  <c:v>Morris</c:v>
                </c:pt>
                <c:pt idx="3">
                  <c:v>Morris</c:v>
                </c:pt>
                <c:pt idx="4">
                  <c:v>Morris</c:v>
                </c:pt>
                <c:pt idx="5">
                  <c:v>Morris</c:v>
                </c:pt>
                <c:pt idx="6">
                  <c:v>Morris </c:v>
                </c:pt>
                <c:pt idx="7">
                  <c:v>Morris</c:v>
                </c:pt>
                <c:pt idx="8">
                  <c:v>Morris</c:v>
                </c:pt>
              </c:strCache>
            </c:strRef>
          </c:cat>
          <c:val>
            <c:numRef>
              <c:f>('0. Overview'!$D$5,'0. Overview'!$D$27,'0. Overview'!$D$52,'0. Overview'!$D$71,'0. Overview'!$D$100,'0. Overview'!$D$121,'0. Overview'!$D$140,'0. Overview'!$D$160,'0. Overview'!$D$180)</c:f>
              <c:numCache>
                <c:formatCode>General</c:formatCode>
                <c:ptCount val="9"/>
                <c:pt idx="0">
                  <c:v>18.875</c:v>
                </c:pt>
                <c:pt idx="1">
                  <c:v>18.875</c:v>
                </c:pt>
                <c:pt idx="2">
                  <c:v>15.875</c:v>
                </c:pt>
                <c:pt idx="3">
                  <c:v>18.875</c:v>
                </c:pt>
                <c:pt idx="4">
                  <c:v>11.875</c:v>
                </c:pt>
                <c:pt idx="5">
                  <c:v>12.875</c:v>
                </c:pt>
                <c:pt idx="6">
                  <c:v>15.875</c:v>
                </c:pt>
                <c:pt idx="7">
                  <c:v>17.875</c:v>
                </c:pt>
                <c:pt idx="8">
                  <c:v>19.875</c:v>
                </c:pt>
              </c:numCache>
            </c:numRef>
          </c:val>
          <c:extLst>
            <c:ext xmlns:c16="http://schemas.microsoft.com/office/drawing/2014/chart" uri="{C3380CC4-5D6E-409C-BE32-E72D297353CC}">
              <c16:uniqueId val="{00000001-8518-48A1-86F9-9CB2E976B9B9}"/>
            </c:ext>
          </c:extLst>
        </c:ser>
        <c:ser>
          <c:idx val="3"/>
          <c:order val="2"/>
          <c:spPr>
            <a:solidFill>
              <a:schemeClr val="bg1">
                <a:lumMod val="65000"/>
              </a:schemeClr>
            </a:solidFill>
            <a:ln>
              <a:solidFill>
                <a:schemeClr val="tx1">
                  <a:lumMod val="95000"/>
                  <a:lumOff val="5000"/>
                </a:schemeClr>
              </a:solidFill>
            </a:ln>
            <a:effectLst/>
          </c:spPr>
          <c:invertIfNegative val="0"/>
          <c:cat>
            <c:strRef>
              <c:f>('0. Overview'!$A$5,'0. Overview'!$A$27,'0. Overview'!$A$52,'0. Overview'!$A$71,'0. Overview'!$A$100,'0. Overview'!$A$121,'0. Overview'!$A$140,'0. Overview'!$A$160,'0. Overview'!$A$180)</c:f>
              <c:strCache>
                <c:ptCount val="9"/>
                <c:pt idx="0">
                  <c:v>Morris</c:v>
                </c:pt>
                <c:pt idx="1">
                  <c:v>Morris</c:v>
                </c:pt>
                <c:pt idx="2">
                  <c:v>Morris</c:v>
                </c:pt>
                <c:pt idx="3">
                  <c:v>Morris</c:v>
                </c:pt>
                <c:pt idx="4">
                  <c:v>Morris</c:v>
                </c:pt>
                <c:pt idx="5">
                  <c:v>Morris</c:v>
                </c:pt>
                <c:pt idx="6">
                  <c:v>Morris </c:v>
                </c:pt>
                <c:pt idx="7">
                  <c:v>Morris</c:v>
                </c:pt>
                <c:pt idx="8">
                  <c:v>Morris</c:v>
                </c:pt>
              </c:strCache>
            </c:strRef>
          </c:cat>
          <c:val>
            <c:numRef>
              <c:f>('0. Overview'!$E$5,'0. Overview'!$E$27,'0. Overview'!$E$52,'0. Overview'!$E$71,'0. Overview'!$E$100,'0. Overview'!$E$121,'0. Overview'!$E$140,'0. Overview'!$E$160,'0. Overview'!$E$180)</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8518-48A1-86F9-9CB2E976B9B9}"/>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605091770278271E-2"/>
          <c:y val="6.025488289914234E-3"/>
          <c:w val="0.94789816459443454"/>
          <c:h val="0.9558130858739623"/>
        </c:manualLayout>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Overview'!$A$209,'0. Overview'!$A$232,'0. Overview'!$A$252,'0. Overview'!$A$291,'0. Overview'!$A$305,'0. Overview'!$A$321,'0. Overview'!$A$350,'0. Overview'!$A$371,'0. Overview'!$A$389)</c:f>
              <c:strCache>
                <c:ptCount val="9"/>
                <c:pt idx="0">
                  <c:v>Morris</c:v>
                </c:pt>
                <c:pt idx="1">
                  <c:v>Morris</c:v>
                </c:pt>
                <c:pt idx="2">
                  <c:v>Morris</c:v>
                </c:pt>
                <c:pt idx="3">
                  <c:v>Morris</c:v>
                </c:pt>
                <c:pt idx="4">
                  <c:v>Morris</c:v>
                </c:pt>
                <c:pt idx="5">
                  <c:v>Morris</c:v>
                </c:pt>
                <c:pt idx="6">
                  <c:v>Morris</c:v>
                </c:pt>
                <c:pt idx="7">
                  <c:v>Morris</c:v>
                </c:pt>
                <c:pt idx="8">
                  <c:v>Morris</c:v>
                </c:pt>
              </c:strCache>
            </c:strRef>
          </c:cat>
          <c:val>
            <c:numRef>
              <c:f>('0. Overview'!$C$209,'0. Overview'!$C$232,'0. Overview'!$C$252,'0. Overview'!$C$291,'0. Overview'!$C$305,'0. Overview'!$C$321,'0. Overview'!$C$350,'0. Overview'!$C$371,'0. Overview'!$C$389)</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0B4C-489D-84CD-E8319FD538C7}"/>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Overview'!$A$209,'0. Overview'!$A$232,'0. Overview'!$A$252,'0. Overview'!$A$291,'0. Overview'!$A$305,'0. Overview'!$A$321,'0. Overview'!$A$350,'0. Overview'!$A$371,'0. Overview'!$A$389)</c:f>
              <c:strCache>
                <c:ptCount val="9"/>
                <c:pt idx="0">
                  <c:v>Morris</c:v>
                </c:pt>
                <c:pt idx="1">
                  <c:v>Morris</c:v>
                </c:pt>
                <c:pt idx="2">
                  <c:v>Morris</c:v>
                </c:pt>
                <c:pt idx="3">
                  <c:v>Morris</c:v>
                </c:pt>
                <c:pt idx="4">
                  <c:v>Morris</c:v>
                </c:pt>
                <c:pt idx="5">
                  <c:v>Morris</c:v>
                </c:pt>
                <c:pt idx="6">
                  <c:v>Morris</c:v>
                </c:pt>
                <c:pt idx="7">
                  <c:v>Morris</c:v>
                </c:pt>
                <c:pt idx="8">
                  <c:v>Morris</c:v>
                </c:pt>
              </c:strCache>
            </c:strRef>
          </c:cat>
          <c:val>
            <c:numRef>
              <c:f>('0. Overview'!$D$209,'0. Overview'!$D$232,'0. Overview'!$D$252,'0. Overview'!$D$291,'0. Overview'!$D$305,'0. Overview'!$D$321,'0. Overview'!$D$350,'0. Overview'!$D$371,'0. Overview'!$D$389)</c:f>
              <c:numCache>
                <c:formatCode>General</c:formatCode>
                <c:ptCount val="9"/>
                <c:pt idx="0">
                  <c:v>18.875</c:v>
                </c:pt>
                <c:pt idx="1">
                  <c:v>17.875</c:v>
                </c:pt>
                <c:pt idx="2">
                  <c:v>19.875</c:v>
                </c:pt>
                <c:pt idx="3">
                  <c:v>2.875</c:v>
                </c:pt>
                <c:pt idx="4">
                  <c:v>8.875</c:v>
                </c:pt>
                <c:pt idx="5">
                  <c:v>14.875</c:v>
                </c:pt>
                <c:pt idx="6">
                  <c:v>9.875</c:v>
                </c:pt>
                <c:pt idx="7">
                  <c:v>10.875</c:v>
                </c:pt>
                <c:pt idx="8">
                  <c:v>14.875</c:v>
                </c:pt>
              </c:numCache>
            </c:numRef>
          </c:val>
          <c:extLst>
            <c:ext xmlns:c16="http://schemas.microsoft.com/office/drawing/2014/chart" uri="{C3380CC4-5D6E-409C-BE32-E72D297353CC}">
              <c16:uniqueId val="{00000001-0B4C-489D-84CD-E8319FD538C7}"/>
            </c:ext>
          </c:extLst>
        </c:ser>
        <c:ser>
          <c:idx val="3"/>
          <c:order val="2"/>
          <c:spPr>
            <a:solidFill>
              <a:schemeClr val="bg1">
                <a:lumMod val="65000"/>
              </a:schemeClr>
            </a:solidFill>
            <a:ln>
              <a:solidFill>
                <a:schemeClr val="tx1">
                  <a:lumMod val="95000"/>
                  <a:lumOff val="5000"/>
                </a:schemeClr>
              </a:solidFill>
            </a:ln>
            <a:effectLst/>
          </c:spPr>
          <c:invertIfNegative val="0"/>
          <c:cat>
            <c:strRef>
              <c:f>('0. Overview'!$A$209,'0. Overview'!$A$232,'0. Overview'!$A$252,'0. Overview'!$A$291,'0. Overview'!$A$305,'0. Overview'!$A$321,'0. Overview'!$A$350,'0. Overview'!$A$371,'0. Overview'!$A$389)</c:f>
              <c:strCache>
                <c:ptCount val="9"/>
                <c:pt idx="0">
                  <c:v>Morris</c:v>
                </c:pt>
                <c:pt idx="1">
                  <c:v>Morris</c:v>
                </c:pt>
                <c:pt idx="2">
                  <c:v>Morris</c:v>
                </c:pt>
                <c:pt idx="3">
                  <c:v>Morris</c:v>
                </c:pt>
                <c:pt idx="4">
                  <c:v>Morris</c:v>
                </c:pt>
                <c:pt idx="5">
                  <c:v>Morris</c:v>
                </c:pt>
                <c:pt idx="6">
                  <c:v>Morris</c:v>
                </c:pt>
                <c:pt idx="7">
                  <c:v>Morris</c:v>
                </c:pt>
                <c:pt idx="8">
                  <c:v>Morris</c:v>
                </c:pt>
              </c:strCache>
            </c:strRef>
          </c:cat>
          <c:val>
            <c:numRef>
              <c:f>('0. Overview'!$E$209,'0. Overview'!$E$232,'0. Overview'!$E$252,'0. Overview'!$E$291,'0. Overview'!$E$305,'0. Overview'!$E$321,'0. Overview'!$E$350,'0. Overview'!$E$371,'0. Overview'!$E$389)</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0B4C-489D-84CD-E8319FD538C7}"/>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Morris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0.8</c:v>
                </c:pt>
                <c:pt idx="1">
                  <c:v>0.05</c:v>
                </c:pt>
                <c:pt idx="2">
                  <c:v>0</c:v>
                </c:pt>
                <c:pt idx="3">
                  <c:v>0.13</c:v>
                </c:pt>
                <c:pt idx="5">
                  <c:v>0.15</c:v>
                </c:pt>
                <c:pt idx="6">
                  <c:v>0.16</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0.64400000000000002</c:v>
                </c:pt>
                <c:pt idx="1">
                  <c:v>0.153</c:v>
                </c:pt>
                <c:pt idx="2">
                  <c:v>1.9E-2</c:v>
                </c:pt>
                <c:pt idx="3">
                  <c:v>0.114</c:v>
                </c:pt>
                <c:pt idx="4">
                  <c:v>1E-3</c:v>
                </c:pt>
                <c:pt idx="5">
                  <c:v>0.2</c:v>
                </c:pt>
                <c:pt idx="6">
                  <c:v>0.23</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0.83299999999999996</c:v>
                </c:pt>
                <c:pt idx="1">
                  <c:v>0.83099999999999996</c:v>
                </c:pt>
                <c:pt idx="2">
                  <c:v>0.78700000000000003</c:v>
                </c:pt>
                <c:pt idx="3">
                  <c:v>0.79300000000000004</c:v>
                </c:pt>
                <c:pt idx="4">
                  <c:v>0.80300000000000005</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0%</c:formatCode>
                <c:ptCount val="5"/>
                <c:pt idx="0">
                  <c:v>4.2000000000000003E-2</c:v>
                </c:pt>
                <c:pt idx="1">
                  <c:v>4.3999999999999997E-2</c:v>
                </c:pt>
                <c:pt idx="2">
                  <c:v>4.4999999999999998E-2</c:v>
                </c:pt>
                <c:pt idx="3">
                  <c:v>4.5999999999999999E-2</c:v>
                </c:pt>
                <c:pt idx="4">
                  <c:v>4.8000000000000001E-2</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dLbl>
              <c:idx val="0"/>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59F-4BEA-9708-B31B5E6EC0F1}"/>
                </c:ext>
              </c:extLst>
            </c:dLbl>
            <c:dLbl>
              <c:idx val="1"/>
              <c:layout>
                <c:manualLayout>
                  <c:x val="-4.0820620078740729E-3"/>
                  <c:y val="-1.89902793436097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59F-4BEA-9708-B31B5E6EC0F1}"/>
                </c:ext>
              </c:extLst>
            </c:dLbl>
            <c:dLbl>
              <c:idx val="2"/>
              <c:layout>
                <c:manualLayout>
                  <c:x val="-4.0820620078740157E-3"/>
                  <c:y val="-1.89902793436097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59F-4BEA-9708-B31B5E6EC0F1}"/>
                </c:ext>
              </c:extLst>
            </c:dLbl>
            <c:dLbl>
              <c:idx val="3"/>
              <c:layout>
                <c:manualLayout>
                  <c:x val="8.4179379921259841E-3"/>
                  <c:y val="-2.836527876689985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59F-4BEA-9708-B31B5E6EC0F1}"/>
                </c:ext>
              </c:extLst>
            </c:dLbl>
            <c:dLbl>
              <c:idx val="4"/>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59F-4BEA-9708-B31B5E6EC0F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Sheet1!$D$2:$D$6</c:f>
              <c:numCache>
                <c:formatCode>0%</c:formatCode>
                <c:ptCount val="5"/>
                <c:pt idx="0">
                  <c:v>5.0000000000000001E-3</c:v>
                </c:pt>
                <c:pt idx="1">
                  <c:v>5.0000000000000001E-3</c:v>
                </c:pt>
                <c:pt idx="2">
                  <c:v>5.0000000000000001E-3</c:v>
                </c:pt>
                <c:pt idx="3">
                  <c:v>8.9999999999999993E-3</c:v>
                </c:pt>
                <c:pt idx="4">
                  <c:v>4.0000000000000001E-3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dLbl>
              <c:idx val="0"/>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9F-4BEA-9708-B31B5E6EC0F1}"/>
                </c:ext>
              </c:extLst>
            </c:dLbl>
            <c:dLbl>
              <c:idx val="1"/>
              <c:layout>
                <c:manualLayout>
                  <c:x val="1.5624999999999426E-3"/>
                  <c:y val="1.171874927911237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F59F-4BEA-9708-B31B5E6EC0F1}"/>
                </c:ext>
              </c:extLst>
            </c:dLbl>
            <c:dLbl>
              <c:idx val="2"/>
              <c:layout>
                <c:manualLayout>
                  <c:x val="1.5625000000000001E-3"/>
                  <c:y val="1.64062489907573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59F-4BEA-9708-B31B5E6EC0F1}"/>
                </c:ext>
              </c:extLst>
            </c:dLbl>
            <c:dLbl>
              <c:idx val="3"/>
              <c:layout>
                <c:manualLayout>
                  <c:x val="-1.5625000000001146E-3"/>
                  <c:y val="2.109374870240227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59F-4BEA-9708-B31B5E6EC0F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Sheet1!$E$2:$E$6</c:f>
              <c:numCache>
                <c:formatCode>0%</c:formatCode>
                <c:ptCount val="5"/>
                <c:pt idx="0">
                  <c:v>0.12</c:v>
                </c:pt>
                <c:pt idx="1">
                  <c:v>0.11799999999999999</c:v>
                </c:pt>
                <c:pt idx="2">
                  <c:v>0.122</c:v>
                </c:pt>
                <c:pt idx="3">
                  <c:v>0.127</c:v>
                </c:pt>
                <c:pt idx="4">
                  <c:v>0.128</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Sheet1!$F$2:$F$6</c:f>
              <c:numCache>
                <c:formatCode>0%</c:formatCode>
                <c:ptCount val="5"/>
                <c:pt idx="0">
                  <c:v>0.13900000000000001</c:v>
                </c:pt>
                <c:pt idx="1">
                  <c:v>0.13500000000000001</c:v>
                </c:pt>
                <c:pt idx="2">
                  <c:v>0.14299999999999999</c:v>
                </c:pt>
                <c:pt idx="3">
                  <c:v>0.14899999999999999</c:v>
                </c:pt>
                <c:pt idx="4">
                  <c:v>0.16300000000000001</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44</c:v>
                </c:pt>
                <c:pt idx="1">
                  <c:v>49</c:v>
                </c:pt>
                <c:pt idx="2">
                  <c:v>51</c:v>
                </c:pt>
                <c:pt idx="3">
                  <c:v>54</c:v>
                </c:pt>
                <c:pt idx="4">
                  <c:v>55.047526673999997</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0"/>
        <c:majorTickMark val="none"/>
        <c:minorTickMark val="none"/>
        <c:tickLblPos val="nextTo"/>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Sheet1!$B$2:$B$22</c:f>
              <c:numCache>
                <c:formatCode>General</c:formatCode>
                <c:ptCount val="21"/>
                <c:pt idx="0">
                  <c:v>74.533900654000007</c:v>
                </c:pt>
                <c:pt idx="1">
                  <c:v>67.000691446999994</c:v>
                </c:pt>
                <c:pt idx="2">
                  <c:v>65.71594202</c:v>
                </c:pt>
                <c:pt idx="3">
                  <c:v>63.597052886999997</c:v>
                </c:pt>
                <c:pt idx="4">
                  <c:v>62.887250549999997</c:v>
                </c:pt>
                <c:pt idx="5">
                  <c:v>62.671106942000002</c:v>
                </c:pt>
                <c:pt idx="6">
                  <c:v>61.769553412</c:v>
                </c:pt>
                <c:pt idx="7">
                  <c:v>59.478249562000002</c:v>
                </c:pt>
                <c:pt idx="8">
                  <c:v>58.429894609999998</c:v>
                </c:pt>
                <c:pt idx="9">
                  <c:v>55.495164715999998</c:v>
                </c:pt>
                <c:pt idx="10">
                  <c:v>55.328288856999997</c:v>
                </c:pt>
                <c:pt idx="12">
                  <c:v>53.633189672999997</c:v>
                </c:pt>
                <c:pt idx="13">
                  <c:v>53.538124850999999</c:v>
                </c:pt>
                <c:pt idx="14">
                  <c:v>53.260226760000002</c:v>
                </c:pt>
                <c:pt idx="15">
                  <c:v>51.705481708999997</c:v>
                </c:pt>
                <c:pt idx="16">
                  <c:v>47.409640928000002</c:v>
                </c:pt>
                <c:pt idx="17">
                  <c:v>45.926842835000002</c:v>
                </c:pt>
                <c:pt idx="18">
                  <c:v>45.693402415999998</c:v>
                </c:pt>
                <c:pt idx="19">
                  <c:v>39.594789634999998</c:v>
                </c:pt>
                <c:pt idx="20">
                  <c:v>38.889922652000003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Sheet1!$C$2:$C$22</c:f>
              <c:numCache>
                <c:formatCode>General</c:formatCode>
                <c:ptCount val="21"/>
                <c:pt idx="11" formatCode="0.00">
                  <c:v>55.047526673999997</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65</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Sheet1!$D$2:$D$22</c:f>
              <c:numCache>
                <c:formatCode>0</c:formatCode>
                <c:ptCount val="21"/>
                <c:pt idx="0">
                  <c:v>65</c:v>
                </c:pt>
                <c:pt idx="1">
                  <c:v>65</c:v>
                </c:pt>
                <c:pt idx="2">
                  <c:v>65</c:v>
                </c:pt>
                <c:pt idx="3">
                  <c:v>65</c:v>
                </c:pt>
                <c:pt idx="4">
                  <c:v>65</c:v>
                </c:pt>
                <c:pt idx="5">
                  <c:v>65</c:v>
                </c:pt>
                <c:pt idx="6">
                  <c:v>65</c:v>
                </c:pt>
                <c:pt idx="7">
                  <c:v>65</c:v>
                </c:pt>
                <c:pt idx="8">
                  <c:v>65</c:v>
                </c:pt>
                <c:pt idx="9">
                  <c:v>65</c:v>
                </c:pt>
                <c:pt idx="10">
                  <c:v>65</c:v>
                </c:pt>
                <c:pt idx="11">
                  <c:v>65</c:v>
                </c:pt>
                <c:pt idx="12">
                  <c:v>65</c:v>
                </c:pt>
                <c:pt idx="13">
                  <c:v>65</c:v>
                </c:pt>
                <c:pt idx="14">
                  <c:v>65</c:v>
                </c:pt>
                <c:pt idx="15">
                  <c:v>65</c:v>
                </c:pt>
                <c:pt idx="16">
                  <c:v>65</c:v>
                </c:pt>
                <c:pt idx="17">
                  <c:v>65</c:v>
                </c:pt>
                <c:pt idx="18">
                  <c:v>65</c:v>
                </c:pt>
                <c:pt idx="19">
                  <c:v>65</c:v>
                </c:pt>
                <c:pt idx="20">
                  <c:v>65</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0.20599999999999999</c:v>
                </c:pt>
                <c:pt idx="1">
                  <c:v>0.19600000000000001</c:v>
                </c:pt>
                <c:pt idx="2">
                  <c:v>0.191</c:v>
                </c:pt>
                <c:pt idx="3">
                  <c:v>0.189</c:v>
                </c:pt>
                <c:pt idx="4">
                  <c:v>0.19800000000000001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Sheet1!$B$2:$B$22</c:f>
              <c:numCache>
                <c:formatCode>0%</c:formatCode>
                <c:ptCount val="21"/>
                <c:pt idx="0">
                  <c:v>2.9000000000000001E-2</c:v>
                </c:pt>
                <c:pt idx="1">
                  <c:v>5.0999999999999997E-2</c:v>
                </c:pt>
                <c:pt idx="2">
                  <c:v>6.2E-2</c:v>
                </c:pt>
                <c:pt idx="3">
                  <c:v>8.5000000000000006E-2</c:v>
                </c:pt>
                <c:pt idx="4">
                  <c:v>0.10199999999999999</c:v>
                </c:pt>
                <c:pt idx="5">
                  <c:v>0.11</c:v>
                </c:pt>
                <c:pt idx="6">
                  <c:v>0.11600000000000001</c:v>
                </c:pt>
                <c:pt idx="7">
                  <c:v>0.11799999999999999</c:v>
                </c:pt>
                <c:pt idx="8">
                  <c:v>0.13200000000000001</c:v>
                </c:pt>
                <c:pt idx="9">
                  <c:v>0.13800000000000001</c:v>
                </c:pt>
                <c:pt idx="10">
                  <c:v>0.14199999999999999</c:v>
                </c:pt>
                <c:pt idx="11">
                  <c:v>0.16800000000000001</c:v>
                </c:pt>
                <c:pt idx="13">
                  <c:v>0.27800000000000002</c:v>
                </c:pt>
                <c:pt idx="14" formatCode="General">
                  <c:v>0.28100000000000003</c:v>
                </c:pt>
                <c:pt idx="15">
                  <c:v>0.30599999999999999</c:v>
                </c:pt>
                <c:pt idx="16">
                  <c:v>0.316</c:v>
                </c:pt>
                <c:pt idx="17">
                  <c:v>0.33700000000000002</c:v>
                </c:pt>
                <c:pt idx="18">
                  <c:v>0.34599999999999997</c:v>
                </c:pt>
                <c:pt idx="19" formatCode="General">
                  <c:v>0.371</c:v>
                </c:pt>
                <c:pt idx="20" formatCode="General">
                  <c:v>0.40699999999999997</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Sheet1!$C$2:$C$22</c:f>
              <c:numCache>
                <c:formatCode>General</c:formatCode>
                <c:ptCount val="21"/>
                <c:pt idx="12">
                  <c:v>0.19800000000000001</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24.2%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Sheet1!$D$2:$D$22</c:f>
              <c:numCache>
                <c:formatCode>0%</c:formatCode>
                <c:ptCount val="21"/>
                <c:pt idx="0">
                  <c:v>0.24199999999999999</c:v>
                </c:pt>
                <c:pt idx="1">
                  <c:v>0.24199999999999999</c:v>
                </c:pt>
                <c:pt idx="2">
                  <c:v>0.24199999999999999</c:v>
                </c:pt>
                <c:pt idx="3">
                  <c:v>0.24199999999999999</c:v>
                </c:pt>
                <c:pt idx="4">
                  <c:v>0.24199999999999999</c:v>
                </c:pt>
                <c:pt idx="5">
                  <c:v>0.24199999999999999</c:v>
                </c:pt>
                <c:pt idx="6">
                  <c:v>0.24199999999999999</c:v>
                </c:pt>
                <c:pt idx="7">
                  <c:v>0.24199999999999999</c:v>
                </c:pt>
                <c:pt idx="8">
                  <c:v>0.24199999999999999</c:v>
                </c:pt>
                <c:pt idx="9">
                  <c:v>0.24199999999999999</c:v>
                </c:pt>
                <c:pt idx="10">
                  <c:v>0.24199999999999999</c:v>
                </c:pt>
                <c:pt idx="11">
                  <c:v>0.24199999999999999</c:v>
                </c:pt>
                <c:pt idx="12">
                  <c:v>0.24199999999999999</c:v>
                </c:pt>
                <c:pt idx="13">
                  <c:v>0.24199999999999999</c:v>
                </c:pt>
                <c:pt idx="14">
                  <c:v>0.24199999999999999</c:v>
                </c:pt>
                <c:pt idx="15">
                  <c:v>0.24199999999999999</c:v>
                </c:pt>
                <c:pt idx="16">
                  <c:v>0.24199999999999999</c:v>
                </c:pt>
                <c:pt idx="17">
                  <c:v>0.24199999999999999</c:v>
                </c:pt>
                <c:pt idx="18">
                  <c:v>0.24199999999999999</c:v>
                </c:pt>
                <c:pt idx="19" formatCode="General">
                  <c:v>0.24199999999999999</c:v>
                </c:pt>
                <c:pt idx="20" formatCode="General">
                  <c:v>0.24199999999999999</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7572551673228342"/>
          <c:y val="0.92860015203001034"/>
          <c:w val="0.1792149360236220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Victory Gardens borough</c:v>
                </c:pt>
                <c:pt idx="1">
                  <c:v>Dover town</c:v>
                </c:pt>
                <c:pt idx="2">
                  <c:v>Parsippany-Troy Hills township</c:v>
                </c:pt>
                <c:pt idx="3">
                  <c:v>Wharton borough</c:v>
                </c:pt>
                <c:pt idx="4">
                  <c:v>Montville township</c:v>
                </c:pt>
                <c:pt idx="5">
                  <c:v>Mine Hill township</c:v>
                </c:pt>
                <c:pt idx="6">
                  <c:v>Hanover township</c:v>
                </c:pt>
                <c:pt idx="7">
                  <c:v>Netcong borough</c:v>
                </c:pt>
                <c:pt idx="8">
                  <c:v>Randolph township</c:v>
                </c:pt>
                <c:pt idx="9">
                  <c:v>Morristown town</c:v>
                </c:pt>
              </c:strCache>
            </c:strRef>
          </c:cat>
          <c:val>
            <c:numRef>
              <c:f>Sheet1!$B$2:$B$11</c:f>
              <c:numCache>
                <c:formatCode>0.00%</c:formatCode>
                <c:ptCount val="10"/>
                <c:pt idx="0">
                  <c:v>0.55900000000000005</c:v>
                </c:pt>
                <c:pt idx="1">
                  <c:v>0.51500000000000001</c:v>
                </c:pt>
                <c:pt idx="2">
                  <c:v>0.373</c:v>
                </c:pt>
                <c:pt idx="3">
                  <c:v>0.27100000000000002</c:v>
                </c:pt>
                <c:pt idx="4">
                  <c:v>0.24199999999999999</c:v>
                </c:pt>
                <c:pt idx="5">
                  <c:v>0.23499999999999999</c:v>
                </c:pt>
                <c:pt idx="6">
                  <c:v>0.22500000000000001</c:v>
                </c:pt>
                <c:pt idx="7">
                  <c:v>0.216</c:v>
                </c:pt>
                <c:pt idx="8">
                  <c:v>0.21199999999999999</c:v>
                </c:pt>
                <c:pt idx="9">
                  <c:v>0.20899999999999999</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Morris County avg 19.6%</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Victory Gardens borough</c:v>
                </c:pt>
                <c:pt idx="1">
                  <c:v>Dover town</c:v>
                </c:pt>
                <c:pt idx="2">
                  <c:v>Parsippany-Troy Hills township</c:v>
                </c:pt>
                <c:pt idx="3">
                  <c:v>Wharton borough</c:v>
                </c:pt>
                <c:pt idx="4">
                  <c:v>Montville township</c:v>
                </c:pt>
                <c:pt idx="5">
                  <c:v>Mine Hill township</c:v>
                </c:pt>
                <c:pt idx="6">
                  <c:v>Hanover township</c:v>
                </c:pt>
                <c:pt idx="7">
                  <c:v>Netcong borough</c:v>
                </c:pt>
                <c:pt idx="8">
                  <c:v>Randolph township</c:v>
                </c:pt>
                <c:pt idx="9">
                  <c:v>Morristown town</c:v>
                </c:pt>
              </c:strCache>
            </c:strRef>
          </c:cat>
          <c:val>
            <c:numRef>
              <c:f>Sheet1!$C$2:$C$11</c:f>
              <c:numCache>
                <c:formatCode>0%</c:formatCode>
                <c:ptCount val="10"/>
                <c:pt idx="0">
                  <c:v>0.19600000000000001</c:v>
                </c:pt>
                <c:pt idx="1">
                  <c:v>0.19600000000000001</c:v>
                </c:pt>
                <c:pt idx="2">
                  <c:v>0.19600000000000001</c:v>
                </c:pt>
                <c:pt idx="3">
                  <c:v>0.19600000000000001</c:v>
                </c:pt>
                <c:pt idx="4">
                  <c:v>0.19600000000000001</c:v>
                </c:pt>
                <c:pt idx="5">
                  <c:v>0.19600000000000001</c:v>
                </c:pt>
                <c:pt idx="6">
                  <c:v>0.19600000000000001</c:v>
                </c:pt>
                <c:pt idx="7">
                  <c:v>0.19600000000000001</c:v>
                </c:pt>
                <c:pt idx="8">
                  <c:v>0.19600000000000001</c:v>
                </c:pt>
                <c:pt idx="9">
                  <c:v>0.19600000000000001</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25962573818897638"/>
          <c:y val="0.94711245404081856"/>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0.18896213184590019"/>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0.746</c:v>
                </c:pt>
                <c:pt idx="1">
                  <c:v>0.751</c:v>
                </c:pt>
                <c:pt idx="2">
                  <c:v>0.748</c:v>
                </c:pt>
                <c:pt idx="3">
                  <c:v>0.746</c:v>
                </c:pt>
                <c:pt idx="4">
                  <c:v>0.74399999999999999</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8410556102362203E-2"/>
          <c:y val="1.7309250694414427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Sheet1!$B$2:$B$22</c:f>
              <c:numCache>
                <c:formatCode>General</c:formatCode>
                <c:ptCount val="21"/>
                <c:pt idx="0" formatCode="0%">
                  <c:v>0.45400000000000001</c:v>
                </c:pt>
                <c:pt idx="1">
                  <c:v>0.47399999999999998</c:v>
                </c:pt>
                <c:pt idx="2" formatCode="0%">
                  <c:v>0.51400000000000001</c:v>
                </c:pt>
                <c:pt idx="3" formatCode="0%">
                  <c:v>0.52700000000000002</c:v>
                </c:pt>
                <c:pt idx="4" formatCode="0%">
                  <c:v>0.56299999999999994</c:v>
                </c:pt>
                <c:pt idx="5" formatCode="0%">
                  <c:v>0.626</c:v>
                </c:pt>
                <c:pt idx="6" formatCode="0%">
                  <c:v>0.63400000000000001</c:v>
                </c:pt>
                <c:pt idx="7" formatCode="0%">
                  <c:v>0.65600000000000003</c:v>
                </c:pt>
                <c:pt idx="8" formatCode="0%">
                  <c:v>0.68300000000000005</c:v>
                </c:pt>
                <c:pt idx="9" formatCode="0%">
                  <c:v>0.73</c:v>
                </c:pt>
                <c:pt idx="11" formatCode="0%">
                  <c:v>0.78400000000000003</c:v>
                </c:pt>
                <c:pt idx="12" formatCode="0%">
                  <c:v>0.81899999999999995</c:v>
                </c:pt>
                <c:pt idx="13" formatCode="0%">
                  <c:v>0.83099999999999996</c:v>
                </c:pt>
                <c:pt idx="14" formatCode="0%">
                  <c:v>0.84599999999999997</c:v>
                </c:pt>
                <c:pt idx="15" formatCode="0%">
                  <c:v>0.85899999999999999</c:v>
                </c:pt>
                <c:pt idx="16" formatCode="0%">
                  <c:v>0.86399999999999999</c:v>
                </c:pt>
                <c:pt idx="17" formatCode="0%">
                  <c:v>0.86599999999999999</c:v>
                </c:pt>
                <c:pt idx="18" formatCode="0%">
                  <c:v>0.90200000000000002</c:v>
                </c:pt>
                <c:pt idx="19">
                  <c:v>0.90600000000000003</c:v>
                </c:pt>
                <c:pt idx="20">
                  <c:v>0.90800000000000003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Sheet1!$C$2:$C$22</c:f>
              <c:numCache>
                <c:formatCode>General</c:formatCode>
                <c:ptCount val="21"/>
                <c:pt idx="10">
                  <c:v>0.74399999999999999</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66.7%</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Sheet1!$D$2:$D$22</c:f>
              <c:numCache>
                <c:formatCode>0%</c:formatCode>
                <c:ptCount val="21"/>
                <c:pt idx="0">
                  <c:v>0.66700000000000004</c:v>
                </c:pt>
                <c:pt idx="1">
                  <c:v>0.66700000000000004</c:v>
                </c:pt>
                <c:pt idx="2">
                  <c:v>0.66700000000000004</c:v>
                </c:pt>
                <c:pt idx="3">
                  <c:v>0.66700000000000004</c:v>
                </c:pt>
                <c:pt idx="4">
                  <c:v>0.66700000000000004</c:v>
                </c:pt>
                <c:pt idx="5">
                  <c:v>0.66700000000000004</c:v>
                </c:pt>
                <c:pt idx="6">
                  <c:v>0.66700000000000004</c:v>
                </c:pt>
                <c:pt idx="7">
                  <c:v>0.66700000000000004</c:v>
                </c:pt>
                <c:pt idx="8">
                  <c:v>0.66700000000000004</c:v>
                </c:pt>
                <c:pt idx="9">
                  <c:v>0.66700000000000004</c:v>
                </c:pt>
                <c:pt idx="10">
                  <c:v>0.66700000000000004</c:v>
                </c:pt>
                <c:pt idx="11">
                  <c:v>0.66700000000000004</c:v>
                </c:pt>
                <c:pt idx="12">
                  <c:v>0.66700000000000004</c:v>
                </c:pt>
                <c:pt idx="13">
                  <c:v>0.66700000000000004</c:v>
                </c:pt>
                <c:pt idx="14">
                  <c:v>0.66700000000000004</c:v>
                </c:pt>
                <c:pt idx="15">
                  <c:v>0.66700000000000004</c:v>
                </c:pt>
                <c:pt idx="16">
                  <c:v>0.66700000000000004</c:v>
                </c:pt>
                <c:pt idx="17">
                  <c:v>0.66700000000000004</c:v>
                </c:pt>
                <c:pt idx="18">
                  <c:v>0.66700000000000004</c:v>
                </c:pt>
                <c:pt idx="19" formatCode="General">
                  <c:v>0.66700000000000004</c:v>
                </c:pt>
                <c:pt idx="20" formatCode="General">
                  <c:v>0.66700000000000004</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2885051673228343"/>
          <c:y val="0.88669235990313056"/>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14457</c:v>
                </c:pt>
                <c:pt idx="1">
                  <c:v>15601</c:v>
                </c:pt>
                <c:pt idx="2">
                  <c:v>21375</c:v>
                </c:pt>
                <c:pt idx="3">
                  <c:v>24700</c:v>
                </c:pt>
                <c:pt idx="4">
                  <c:v>28066</c:v>
                </c:pt>
                <c:pt idx="5">
                  <c:v>36936</c:v>
                </c:pt>
                <c:pt idx="6">
                  <c:v>56576</c:v>
                </c:pt>
                <c:pt idx="7">
                  <c:v>65193</c:v>
                </c:pt>
                <c:pt idx="8">
                  <c:v>72571</c:v>
                </c:pt>
                <c:pt idx="9">
                  <c:v>83499</c:v>
                </c:pt>
                <c:pt idx="10">
                  <c:v>95459</c:v>
                </c:pt>
                <c:pt idx="12">
                  <c:v>119468</c:v>
                </c:pt>
                <c:pt idx="13">
                  <c:v>120358</c:v>
                </c:pt>
                <c:pt idx="14">
                  <c:v>132581</c:v>
                </c:pt>
                <c:pt idx="15">
                  <c:v>133400</c:v>
                </c:pt>
                <c:pt idx="16">
                  <c:v>136981</c:v>
                </c:pt>
                <c:pt idx="17">
                  <c:v>164877</c:v>
                </c:pt>
                <c:pt idx="18">
                  <c:v>183408</c:v>
                </c:pt>
                <c:pt idx="19">
                  <c:v>198181</c:v>
                </c:pt>
                <c:pt idx="20">
                  <c:v>198748</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11">
                  <c:v>105163</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30376</c:v>
                </c:pt>
                <c:pt idx="1">
                  <c:v>36223</c:v>
                </c:pt>
                <c:pt idx="2">
                  <c:v>38564</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7.7423267000231791E-2"/>
          <c:y val="0.88694641230867255"/>
          <c:w val="0.92257673299976817"/>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Parsippany-Troy Hills township</c:v>
                </c:pt>
                <c:pt idx="1">
                  <c:v>Randolph township</c:v>
                </c:pt>
                <c:pt idx="2">
                  <c:v>Mount Olive township</c:v>
                </c:pt>
                <c:pt idx="3">
                  <c:v>Rockaway township</c:v>
                </c:pt>
                <c:pt idx="4">
                  <c:v>Morris township</c:v>
                </c:pt>
                <c:pt idx="5">
                  <c:v>Montville township</c:v>
                </c:pt>
                <c:pt idx="6">
                  <c:v>Roxbury township</c:v>
                </c:pt>
                <c:pt idx="7">
                  <c:v>Washington township</c:v>
                </c:pt>
                <c:pt idx="8">
                  <c:v>Jefferson township</c:v>
                </c:pt>
                <c:pt idx="9">
                  <c:v>Madison borough</c:v>
                </c:pt>
                <c:pt idx="10">
                  <c:v>Dover town</c:v>
                </c:pt>
                <c:pt idx="11">
                  <c:v>Denville township</c:v>
                </c:pt>
                <c:pt idx="12">
                  <c:v>Morristown town</c:v>
                </c:pt>
                <c:pt idx="13">
                  <c:v>Chatham township</c:v>
                </c:pt>
                <c:pt idx="14">
                  <c:v>Chatham borough</c:v>
                </c:pt>
                <c:pt idx="15">
                  <c:v>Pequannock township</c:v>
                </c:pt>
                <c:pt idx="16">
                  <c:v>Hanover township</c:v>
                </c:pt>
                <c:pt idx="17">
                  <c:v>Florham Park borough</c:v>
                </c:pt>
                <c:pt idx="18">
                  <c:v>Kinnelon borough</c:v>
                </c:pt>
                <c:pt idx="19">
                  <c:v>East Hanover township</c:v>
                </c:pt>
              </c:strCache>
            </c:strRef>
          </c:cat>
          <c:val>
            <c:numRef>
              <c:f>Sheet1!$B$2:$B$21</c:f>
              <c:numCache>
                <c:formatCode>0</c:formatCode>
                <c:ptCount val="20"/>
                <c:pt idx="0">
                  <c:v>10296</c:v>
                </c:pt>
                <c:pt idx="1">
                  <c:v>6915</c:v>
                </c:pt>
                <c:pt idx="2">
                  <c:v>6666</c:v>
                </c:pt>
                <c:pt idx="3">
                  <c:v>5441</c:v>
                </c:pt>
                <c:pt idx="4">
                  <c:v>4677</c:v>
                </c:pt>
                <c:pt idx="5">
                  <c:v>4584</c:v>
                </c:pt>
                <c:pt idx="6">
                  <c:v>4475</c:v>
                </c:pt>
                <c:pt idx="7">
                  <c:v>4396</c:v>
                </c:pt>
                <c:pt idx="8">
                  <c:v>4076</c:v>
                </c:pt>
                <c:pt idx="9">
                  <c:v>3762</c:v>
                </c:pt>
                <c:pt idx="10">
                  <c:v>3600</c:v>
                </c:pt>
                <c:pt idx="11">
                  <c:v>3425</c:v>
                </c:pt>
                <c:pt idx="12">
                  <c:v>3392</c:v>
                </c:pt>
                <c:pt idx="13">
                  <c:v>3168</c:v>
                </c:pt>
                <c:pt idx="14">
                  <c:v>2995</c:v>
                </c:pt>
                <c:pt idx="15">
                  <c:v>2838</c:v>
                </c:pt>
                <c:pt idx="16">
                  <c:v>2819</c:v>
                </c:pt>
                <c:pt idx="17">
                  <c:v>2298</c:v>
                </c:pt>
                <c:pt idx="18">
                  <c:v>2118</c:v>
                </c:pt>
                <c:pt idx="19">
                  <c:v>1983</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c:formatCode>
                <c:ptCount val="5"/>
                <c:pt idx="0">
                  <c:v>0.15</c:v>
                </c:pt>
                <c:pt idx="1">
                  <c:v>0.13</c:v>
                </c:pt>
                <c:pt idx="2">
                  <c:v>0.13</c:v>
                </c:pt>
                <c:pt idx="3">
                  <c:v>0.12282585355</c:v>
                </c:pt>
                <c:pt idx="4">
                  <c:v>0.12302857088999999</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0">
                  <c:v>0.33580115287000001</c:v>
                </c:pt>
                <c:pt idx="1">
                  <c:v>0.31455365452</c:v>
                </c:pt>
                <c:pt idx="2">
                  <c:v>0.31106109706000001</c:v>
                </c:pt>
                <c:pt idx="3">
                  <c:v>0.29588823882999998</c:v>
                </c:pt>
                <c:pt idx="4">
                  <c:v>0.27035108629999999</c:v>
                </c:pt>
                <c:pt idx="5">
                  <c:v>0.26977240166999999</c:v>
                </c:pt>
                <c:pt idx="6" formatCode="General">
                  <c:v>0.26496799756</c:v>
                </c:pt>
                <c:pt idx="7">
                  <c:v>0.24598409300999999</c:v>
                </c:pt>
                <c:pt idx="8">
                  <c:v>0.23243611942</c:v>
                </c:pt>
                <c:pt idx="9">
                  <c:v>0.20649138521999999</c:v>
                </c:pt>
                <c:pt idx="10">
                  <c:v>0.20253164557</c:v>
                </c:pt>
                <c:pt idx="11">
                  <c:v>0.19926797071999999</c:v>
                </c:pt>
                <c:pt idx="12">
                  <c:v>0.18003489414000001</c:v>
                </c:pt>
                <c:pt idx="13">
                  <c:v>0.17385718296</c:v>
                </c:pt>
                <c:pt idx="14">
                  <c:v>0.17218613946</c:v>
                </c:pt>
                <c:pt idx="15">
                  <c:v>0.15980490282000001</c:v>
                </c:pt>
                <c:pt idx="16">
                  <c:v>0.14838393241</c:v>
                </c:pt>
                <c:pt idx="17">
                  <c:v>0.13894751174</c:v>
                </c:pt>
                <c:pt idx="18">
                  <c:v>0.12793593281000001</c:v>
                </c:pt>
                <c:pt idx="20">
                  <c:v>0.12011975066</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19">
                  <c:v>0.12302857088999999</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21%</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0.21</c:v>
                </c:pt>
                <c:pt idx="1">
                  <c:v>0.21</c:v>
                </c:pt>
                <c:pt idx="2">
                  <c:v>0.21</c:v>
                </c:pt>
                <c:pt idx="3">
                  <c:v>0.21</c:v>
                </c:pt>
                <c:pt idx="4">
                  <c:v>0.21</c:v>
                </c:pt>
                <c:pt idx="5">
                  <c:v>0.21</c:v>
                </c:pt>
                <c:pt idx="6">
                  <c:v>0.21</c:v>
                </c:pt>
                <c:pt idx="7">
                  <c:v>0.21</c:v>
                </c:pt>
                <c:pt idx="8">
                  <c:v>0.21</c:v>
                </c:pt>
                <c:pt idx="9">
                  <c:v>0.21</c:v>
                </c:pt>
                <c:pt idx="10">
                  <c:v>0.21</c:v>
                </c:pt>
                <c:pt idx="11">
                  <c:v>0.21</c:v>
                </c:pt>
                <c:pt idx="12">
                  <c:v>0.21</c:v>
                </c:pt>
                <c:pt idx="13">
                  <c:v>0.21</c:v>
                </c:pt>
                <c:pt idx="14">
                  <c:v>0.21</c:v>
                </c:pt>
                <c:pt idx="15">
                  <c:v>0.21</c:v>
                </c:pt>
                <c:pt idx="16">
                  <c:v>0.21</c:v>
                </c:pt>
                <c:pt idx="17">
                  <c:v>0.21</c:v>
                </c:pt>
                <c:pt idx="18">
                  <c:v>0.21</c:v>
                </c:pt>
                <c:pt idx="19">
                  <c:v>0.21</c:v>
                </c:pt>
                <c:pt idx="20">
                  <c:v>0.21</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0809614378707513"/>
          <c:y val="0.8958318220302468"/>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Morris</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2262</c:v>
                </c:pt>
                <c:pt idx="1">
                  <c:v>1174</c:v>
                </c:pt>
                <c:pt idx="2">
                  <c:v>1622</c:v>
                </c:pt>
                <c:pt idx="3">
                  <c:v>1425</c:v>
                </c:pt>
                <c:pt idx="4">
                  <c:v>1156</c:v>
                </c:pt>
                <c:pt idx="5">
                  <c:v>2261</c:v>
                </c:pt>
                <c:pt idx="6">
                  <c:v>1878</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Sheet1!$B$2:$B$22</c:f>
              <c:numCache>
                <c:formatCode>"$"#,##0_);[Red]\("$"#,##0\)</c:formatCode>
                <c:ptCount val="21"/>
                <c:pt idx="0">
                  <c:v>114822</c:v>
                </c:pt>
                <c:pt idx="1">
                  <c:v>117942</c:v>
                </c:pt>
                <c:pt idx="2">
                  <c:v>118487</c:v>
                </c:pt>
                <c:pt idx="3">
                  <c:v>118814</c:v>
                </c:pt>
                <c:pt idx="4">
                  <c:v>119487</c:v>
                </c:pt>
                <c:pt idx="5">
                  <c:v>120253</c:v>
                </c:pt>
                <c:pt idx="6">
                  <c:v>122499</c:v>
                </c:pt>
                <c:pt idx="7">
                  <c:v>122979</c:v>
                </c:pt>
                <c:pt idx="8">
                  <c:v>125916</c:v>
                </c:pt>
                <c:pt idx="9">
                  <c:v>127925</c:v>
                </c:pt>
                <c:pt idx="10">
                  <c:v>128030</c:v>
                </c:pt>
                <c:pt idx="11">
                  <c:v>129044</c:v>
                </c:pt>
                <c:pt idx="12">
                  <c:v>129113</c:v>
                </c:pt>
                <c:pt idx="13">
                  <c:v>129165</c:v>
                </c:pt>
                <c:pt idx="14">
                  <c:v>131147</c:v>
                </c:pt>
                <c:pt idx="15">
                  <c:v>131215</c:v>
                </c:pt>
                <c:pt idx="16">
                  <c:v>132914</c:v>
                </c:pt>
                <c:pt idx="17">
                  <c:v>135189</c:v>
                </c:pt>
                <c:pt idx="18">
                  <c:v>136958</c:v>
                </c:pt>
                <c:pt idx="20">
                  <c:v>143308</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Sheet1!$C$2:$C$22</c:f>
              <c:numCache>
                <c:formatCode>General</c:formatCode>
                <c:ptCount val="21"/>
                <c:pt idx="19">
                  <c:v>141336</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116283</c:v>
                </c:pt>
                <c:pt idx="1">
                  <c:v>117298</c:v>
                </c:pt>
                <c:pt idx="2">
                  <c:v>122962</c:v>
                </c:pt>
                <c:pt idx="3">
                  <c:v>131795</c:v>
                </c:pt>
                <c:pt idx="4">
                  <c:v>134579</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Sheet1!$B$2:$B$22</c:f>
              <c:numCache>
                <c:formatCode>_("$"* #,##0_);_("$"* \(#,##0\);_("$"* "-"??_);_(@_)</c:formatCode>
                <c:ptCount val="21"/>
                <c:pt idx="0">
                  <c:v>64908</c:v>
                </c:pt>
                <c:pt idx="1">
                  <c:v>77053</c:v>
                </c:pt>
                <c:pt idx="2">
                  <c:v>80463</c:v>
                </c:pt>
                <c:pt idx="3">
                  <c:v>82825</c:v>
                </c:pt>
                <c:pt idx="4">
                  <c:v>83763</c:v>
                </c:pt>
                <c:pt idx="5">
                  <c:v>84364</c:v>
                </c:pt>
                <c:pt idx="6">
                  <c:v>85464</c:v>
                </c:pt>
                <c:pt idx="7">
                  <c:v>87294</c:v>
                </c:pt>
                <c:pt idx="8">
                  <c:v>89272</c:v>
                </c:pt>
                <c:pt idx="9">
                  <c:v>96152</c:v>
                </c:pt>
                <c:pt idx="10">
                  <c:v>97474</c:v>
                </c:pt>
                <c:pt idx="11">
                  <c:v>100532</c:v>
                </c:pt>
                <c:pt idx="12">
                  <c:v>101146</c:v>
                </c:pt>
                <c:pt idx="13">
                  <c:v>102532</c:v>
                </c:pt>
                <c:pt idx="14">
                  <c:v>105055</c:v>
                </c:pt>
                <c:pt idx="15">
                  <c:v>110785</c:v>
                </c:pt>
                <c:pt idx="16">
                  <c:v>116709</c:v>
                </c:pt>
                <c:pt idx="17">
                  <c:v>118008</c:v>
                </c:pt>
                <c:pt idx="19">
                  <c:v>137275</c:v>
                </c:pt>
                <c:pt idx="20">
                  <c:v>142092</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Sheet1!$C$2:$C$22</c:f>
              <c:numCache>
                <c:formatCode>General</c:formatCode>
                <c:ptCount val="21"/>
                <c:pt idx="18" formatCode="_(&quot;$&quot;* #,##0_);_(&quot;$&quot;* \(#,##0\);_(&quot;$&quot;* &quot;-&quot;??_);_(@_)">
                  <c:v>134579</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$99,781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Sheet1!$D$2:$D$22</c:f>
              <c:numCache>
                <c:formatCode>_("$"* #,##0_);_("$"* \(#,##0\);_("$"* "-"??_);_(@_)</c:formatCode>
                <c:ptCount val="21"/>
                <c:pt idx="0">
                  <c:v>99781</c:v>
                </c:pt>
                <c:pt idx="1">
                  <c:v>99781</c:v>
                </c:pt>
                <c:pt idx="2">
                  <c:v>99781</c:v>
                </c:pt>
                <c:pt idx="3">
                  <c:v>99781</c:v>
                </c:pt>
                <c:pt idx="4">
                  <c:v>99781</c:v>
                </c:pt>
                <c:pt idx="5">
                  <c:v>99781</c:v>
                </c:pt>
                <c:pt idx="6">
                  <c:v>99781</c:v>
                </c:pt>
                <c:pt idx="7">
                  <c:v>99781</c:v>
                </c:pt>
                <c:pt idx="8">
                  <c:v>99781</c:v>
                </c:pt>
                <c:pt idx="9">
                  <c:v>99781</c:v>
                </c:pt>
                <c:pt idx="10">
                  <c:v>99781</c:v>
                </c:pt>
                <c:pt idx="11">
                  <c:v>99781</c:v>
                </c:pt>
                <c:pt idx="12">
                  <c:v>99781</c:v>
                </c:pt>
                <c:pt idx="13">
                  <c:v>99781</c:v>
                </c:pt>
                <c:pt idx="14">
                  <c:v>99781</c:v>
                </c:pt>
                <c:pt idx="15">
                  <c:v>99781</c:v>
                </c:pt>
                <c:pt idx="16">
                  <c:v>99781</c:v>
                </c:pt>
                <c:pt idx="17">
                  <c:v>99781</c:v>
                </c:pt>
                <c:pt idx="18">
                  <c:v>99781</c:v>
                </c:pt>
                <c:pt idx="19">
                  <c:v>99781</c:v>
                </c:pt>
                <c:pt idx="20">
                  <c:v>99781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$77,719</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Sheet1!$E$2:$E$22</c:f>
              <c:numCache>
                <c:formatCode>_("$"* #,##0_);_("$"* \(#,##0\);_("$"* "-"??_);_(@_)</c:formatCode>
                <c:ptCount val="21"/>
                <c:pt idx="0">
                  <c:v>77719</c:v>
                </c:pt>
                <c:pt idx="1">
                  <c:v>77719</c:v>
                </c:pt>
                <c:pt idx="2">
                  <c:v>77719</c:v>
                </c:pt>
                <c:pt idx="3">
                  <c:v>77719</c:v>
                </c:pt>
                <c:pt idx="4">
                  <c:v>77719</c:v>
                </c:pt>
                <c:pt idx="5">
                  <c:v>77719</c:v>
                </c:pt>
                <c:pt idx="6">
                  <c:v>77719</c:v>
                </c:pt>
                <c:pt idx="7">
                  <c:v>77719</c:v>
                </c:pt>
                <c:pt idx="8">
                  <c:v>77719</c:v>
                </c:pt>
                <c:pt idx="9">
                  <c:v>77719</c:v>
                </c:pt>
                <c:pt idx="10">
                  <c:v>77719</c:v>
                </c:pt>
                <c:pt idx="11">
                  <c:v>77719</c:v>
                </c:pt>
                <c:pt idx="12">
                  <c:v>77719</c:v>
                </c:pt>
                <c:pt idx="13">
                  <c:v>77719</c:v>
                </c:pt>
                <c:pt idx="14">
                  <c:v>77719</c:v>
                </c:pt>
                <c:pt idx="15">
                  <c:v>77719</c:v>
                </c:pt>
                <c:pt idx="16">
                  <c:v>77719</c:v>
                </c:pt>
                <c:pt idx="17">
                  <c:v>77719</c:v>
                </c:pt>
                <c:pt idx="18">
                  <c:v>77719</c:v>
                </c:pt>
                <c:pt idx="19">
                  <c:v>77719</c:v>
                </c:pt>
                <c:pt idx="20">
                  <c:v>77719</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Victory Gardens borough</c:v>
                </c:pt>
                <c:pt idx="1">
                  <c:v>Dover town</c:v>
                </c:pt>
                <c:pt idx="2">
                  <c:v>Wharton borough</c:v>
                </c:pt>
                <c:pt idx="3">
                  <c:v>Netcong borough</c:v>
                </c:pt>
                <c:pt idx="4">
                  <c:v>Riverdale borough</c:v>
                </c:pt>
                <c:pt idx="5">
                  <c:v>Mount Arlington borough</c:v>
                </c:pt>
                <c:pt idx="6">
                  <c:v>Rockaway borough</c:v>
                </c:pt>
                <c:pt idx="7">
                  <c:v>Boonton town</c:v>
                </c:pt>
                <c:pt idx="8">
                  <c:v>Butler borough</c:v>
                </c:pt>
                <c:pt idx="9">
                  <c:v>Parsippany-Troy Hills township</c:v>
                </c:pt>
              </c:strCache>
            </c:strRef>
          </c:cat>
          <c:val>
            <c:numRef>
              <c:f>Sheet1!$B$2:$B$11</c:f>
              <c:numCache>
                <c:formatCode>_("$"* #,##0_);_("$"* \(#,##0\);_("$"* "-"??_);_(@_)</c:formatCode>
                <c:ptCount val="10"/>
                <c:pt idx="0">
                  <c:v>52235</c:v>
                </c:pt>
                <c:pt idx="1">
                  <c:v>70519</c:v>
                </c:pt>
                <c:pt idx="2">
                  <c:v>92548</c:v>
                </c:pt>
                <c:pt idx="3">
                  <c:v>92596</c:v>
                </c:pt>
                <c:pt idx="4">
                  <c:v>96667</c:v>
                </c:pt>
                <c:pt idx="5">
                  <c:v>99511</c:v>
                </c:pt>
                <c:pt idx="6">
                  <c:v>100028</c:v>
                </c:pt>
                <c:pt idx="7">
                  <c:v>100417</c:v>
                </c:pt>
                <c:pt idx="8">
                  <c:v>110375</c:v>
                </c:pt>
                <c:pt idx="9">
                  <c:v>112923</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Morris Median $134929</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Victory Gardens borough</c:v>
                </c:pt>
                <c:pt idx="1">
                  <c:v>Dover town</c:v>
                </c:pt>
                <c:pt idx="2">
                  <c:v>Wharton borough</c:v>
                </c:pt>
                <c:pt idx="3">
                  <c:v>Netcong borough</c:v>
                </c:pt>
                <c:pt idx="4">
                  <c:v>Riverdale borough</c:v>
                </c:pt>
                <c:pt idx="5">
                  <c:v>Mount Arlington borough</c:v>
                </c:pt>
                <c:pt idx="6">
                  <c:v>Rockaway borough</c:v>
                </c:pt>
                <c:pt idx="7">
                  <c:v>Boonton town</c:v>
                </c:pt>
                <c:pt idx="8">
                  <c:v>Butler borough</c:v>
                </c:pt>
                <c:pt idx="9">
                  <c:v>Parsippany-Troy Hills township</c:v>
                </c:pt>
              </c:strCache>
            </c:strRef>
          </c:cat>
          <c:val>
            <c:numRef>
              <c:f>Sheet1!$C$2:$C$11</c:f>
              <c:numCache>
                <c:formatCode>"$"#,##0</c:formatCode>
                <c:ptCount val="10"/>
                <c:pt idx="0">
                  <c:v>134929</c:v>
                </c:pt>
                <c:pt idx="1">
                  <c:v>134929</c:v>
                </c:pt>
                <c:pt idx="2">
                  <c:v>134929</c:v>
                </c:pt>
                <c:pt idx="3">
                  <c:v>134929</c:v>
                </c:pt>
                <c:pt idx="4">
                  <c:v>134929</c:v>
                </c:pt>
                <c:pt idx="5">
                  <c:v>134929</c:v>
                </c:pt>
                <c:pt idx="6">
                  <c:v>134929</c:v>
                </c:pt>
                <c:pt idx="7">
                  <c:v>134929</c:v>
                </c:pt>
                <c:pt idx="8">
                  <c:v>134929</c:v>
                </c:pt>
                <c:pt idx="9">
                  <c:v>134929</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3163524911998747"/>
          <c:y val="0.9608046931091585"/>
          <c:w val="0.1585102738643621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Sheet1!$B$2:$B$22</c:f>
              <c:numCache>
                <c:formatCode>0%</c:formatCode>
                <c:ptCount val="21"/>
                <c:pt idx="0">
                  <c:v>3.6999999999999998E-2</c:v>
                </c:pt>
                <c:pt idx="1">
                  <c:v>3.9E-2</c:v>
                </c:pt>
                <c:pt idx="3">
                  <c:v>0.05</c:v>
                </c:pt>
                <c:pt idx="4">
                  <c:v>6.5000000000000002E-2</c:v>
                </c:pt>
                <c:pt idx="5">
                  <c:v>6.7000000000000004E-2</c:v>
                </c:pt>
                <c:pt idx="6">
                  <c:v>6.7000000000000004E-2</c:v>
                </c:pt>
                <c:pt idx="7">
                  <c:v>7.2999999999999995E-2</c:v>
                </c:pt>
                <c:pt idx="8">
                  <c:v>8.1000000000000003E-2</c:v>
                </c:pt>
                <c:pt idx="9">
                  <c:v>8.4000000000000005E-2</c:v>
                </c:pt>
                <c:pt idx="10">
                  <c:v>8.6999999999999994E-2</c:v>
                </c:pt>
                <c:pt idx="11">
                  <c:v>8.7999999999999995E-2</c:v>
                </c:pt>
                <c:pt idx="12">
                  <c:v>0.107</c:v>
                </c:pt>
                <c:pt idx="13">
                  <c:v>0.111</c:v>
                </c:pt>
                <c:pt idx="14">
                  <c:v>0.11799999999999999</c:v>
                </c:pt>
                <c:pt idx="15">
                  <c:v>0.14899999999999999</c:v>
                </c:pt>
                <c:pt idx="16">
                  <c:v>0.151</c:v>
                </c:pt>
                <c:pt idx="17">
                  <c:v>0.153</c:v>
                </c:pt>
                <c:pt idx="18">
                  <c:v>0.17499999999999999</c:v>
                </c:pt>
                <c:pt idx="19">
                  <c:v>0.20499999999999999</c:v>
                </c:pt>
                <c:pt idx="20">
                  <c:v>0.223</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Sheet1!$C$2:$C$22</c:f>
              <c:numCache>
                <c:formatCode>General</c:formatCode>
                <c:ptCount val="21"/>
                <c:pt idx="2" formatCode="0%">
                  <c:v>4.2999999999999997E-2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13.3%</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Sheet1!$D$2:$D$22</c:f>
              <c:numCache>
                <c:formatCode>0%</c:formatCode>
                <c:ptCount val="21"/>
                <c:pt idx="0">
                  <c:v>0.13300000000000001</c:v>
                </c:pt>
                <c:pt idx="1">
                  <c:v>0.13300000000000001</c:v>
                </c:pt>
                <c:pt idx="2">
                  <c:v>0.13300000000000001</c:v>
                </c:pt>
                <c:pt idx="3">
                  <c:v>0.13300000000000001</c:v>
                </c:pt>
                <c:pt idx="4">
                  <c:v>0.13300000000000001</c:v>
                </c:pt>
                <c:pt idx="5">
                  <c:v>0.13300000000000001</c:v>
                </c:pt>
                <c:pt idx="6">
                  <c:v>0.13300000000000001</c:v>
                </c:pt>
                <c:pt idx="7">
                  <c:v>0.13300000000000001</c:v>
                </c:pt>
                <c:pt idx="8">
                  <c:v>0.13300000000000001</c:v>
                </c:pt>
                <c:pt idx="9">
                  <c:v>0.13300000000000001</c:v>
                </c:pt>
                <c:pt idx="10">
                  <c:v>0.13300000000000001</c:v>
                </c:pt>
                <c:pt idx="11">
                  <c:v>0.13300000000000001</c:v>
                </c:pt>
                <c:pt idx="12">
                  <c:v>0.13300000000000001</c:v>
                </c:pt>
                <c:pt idx="13">
                  <c:v>0.13300000000000001</c:v>
                </c:pt>
                <c:pt idx="14">
                  <c:v>0.13300000000000001</c:v>
                </c:pt>
                <c:pt idx="15">
                  <c:v>0.13300000000000001</c:v>
                </c:pt>
                <c:pt idx="16">
                  <c:v>0.13300000000000001</c:v>
                </c:pt>
                <c:pt idx="17">
                  <c:v>0.13300000000000001</c:v>
                </c:pt>
                <c:pt idx="18">
                  <c:v>0.13300000000000001</c:v>
                </c:pt>
                <c:pt idx="19">
                  <c:v>0.13300000000000001</c:v>
                </c:pt>
                <c:pt idx="20">
                  <c:v>0.13300000000000001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10.8%</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Sheet1!$E$2:$E$22</c:f>
              <c:numCache>
                <c:formatCode>0%</c:formatCode>
                <c:ptCount val="21"/>
                <c:pt idx="0">
                  <c:v>0.108</c:v>
                </c:pt>
                <c:pt idx="1">
                  <c:v>0.108</c:v>
                </c:pt>
                <c:pt idx="2">
                  <c:v>0.108</c:v>
                </c:pt>
                <c:pt idx="3">
                  <c:v>0.108</c:v>
                </c:pt>
                <c:pt idx="4">
                  <c:v>0.108</c:v>
                </c:pt>
                <c:pt idx="5">
                  <c:v>0.108</c:v>
                </c:pt>
                <c:pt idx="6">
                  <c:v>0.108</c:v>
                </c:pt>
                <c:pt idx="7">
                  <c:v>0.108</c:v>
                </c:pt>
                <c:pt idx="8">
                  <c:v>0.108</c:v>
                </c:pt>
                <c:pt idx="9">
                  <c:v>0.108</c:v>
                </c:pt>
                <c:pt idx="10">
                  <c:v>0.108</c:v>
                </c:pt>
                <c:pt idx="11">
                  <c:v>0.108</c:v>
                </c:pt>
                <c:pt idx="12">
                  <c:v>0.108</c:v>
                </c:pt>
                <c:pt idx="13">
                  <c:v>0.108</c:v>
                </c:pt>
                <c:pt idx="14">
                  <c:v>0.108</c:v>
                </c:pt>
                <c:pt idx="15">
                  <c:v>0.108</c:v>
                </c:pt>
                <c:pt idx="16">
                  <c:v>0.108</c:v>
                </c:pt>
                <c:pt idx="17">
                  <c:v>0.108</c:v>
                </c:pt>
                <c:pt idx="18">
                  <c:v>0.108</c:v>
                </c:pt>
                <c:pt idx="19">
                  <c:v>0.108</c:v>
                </c:pt>
                <c:pt idx="20">
                  <c:v>0.108</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9771396700330405"/>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5.2999999999999999E-2</c:v>
                </c:pt>
                <c:pt idx="1">
                  <c:v>4.4999999999999998E-2</c:v>
                </c:pt>
                <c:pt idx="2">
                  <c:v>5.6000000000000001E-2</c:v>
                </c:pt>
                <c:pt idx="3">
                  <c:v>3.5000000000000003E-2</c:v>
                </c:pt>
                <c:pt idx="4">
                  <c:v>4.2999999999999997E-2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Victory Gardens borough</c:v>
                </c:pt>
                <c:pt idx="1">
                  <c:v>Wharton borough</c:v>
                </c:pt>
                <c:pt idx="2">
                  <c:v>Morristown town</c:v>
                </c:pt>
                <c:pt idx="3">
                  <c:v>Dover town</c:v>
                </c:pt>
                <c:pt idx="4">
                  <c:v>Riverdale borough</c:v>
                </c:pt>
                <c:pt idx="5">
                  <c:v>Butler borough</c:v>
                </c:pt>
                <c:pt idx="6">
                  <c:v>Mount Arlington borough</c:v>
                </c:pt>
                <c:pt idx="7">
                  <c:v>Randolph township</c:v>
                </c:pt>
                <c:pt idx="8">
                  <c:v>Mine Hill township</c:v>
                </c:pt>
                <c:pt idx="9">
                  <c:v>Boonton town</c:v>
                </c:pt>
              </c:strCache>
            </c:strRef>
          </c:cat>
          <c:val>
            <c:numRef>
              <c:f>Sheet1!$B$2:$B$11</c:f>
              <c:numCache>
                <c:formatCode>0%</c:formatCode>
                <c:ptCount val="10"/>
                <c:pt idx="0">
                  <c:v>0.59199999999999997</c:v>
                </c:pt>
                <c:pt idx="1">
                  <c:v>0.20599999999999999</c:v>
                </c:pt>
                <c:pt idx="2">
                  <c:v>0.14799999999999999</c:v>
                </c:pt>
                <c:pt idx="3">
                  <c:v>0.14199999999999999</c:v>
                </c:pt>
                <c:pt idx="4">
                  <c:v>0.122</c:v>
                </c:pt>
                <c:pt idx="5">
                  <c:v>0.105</c:v>
                </c:pt>
                <c:pt idx="6">
                  <c:v>7.8E-2</c:v>
                </c:pt>
                <c:pt idx="7">
                  <c:v>7.5999999999999998E-2</c:v>
                </c:pt>
                <c:pt idx="8">
                  <c:v>7.2999999999999995E-2</c:v>
                </c:pt>
                <c:pt idx="9">
                  <c:v>6.5000000000000002E-2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Morris Avg. 5.00%</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Victory Gardens borough</c:v>
                </c:pt>
                <c:pt idx="1">
                  <c:v>Wharton borough</c:v>
                </c:pt>
                <c:pt idx="2">
                  <c:v>Morristown town</c:v>
                </c:pt>
                <c:pt idx="3">
                  <c:v>Dover town</c:v>
                </c:pt>
                <c:pt idx="4">
                  <c:v>Riverdale borough</c:v>
                </c:pt>
                <c:pt idx="5">
                  <c:v>Butler borough</c:v>
                </c:pt>
                <c:pt idx="6">
                  <c:v>Mount Arlington borough</c:v>
                </c:pt>
                <c:pt idx="7">
                  <c:v>Randolph township</c:v>
                </c:pt>
                <c:pt idx="8">
                  <c:v>Mine Hill township</c:v>
                </c:pt>
                <c:pt idx="9">
                  <c:v>Boonton town</c:v>
                </c:pt>
              </c:strCache>
            </c:strRef>
          </c:cat>
          <c:val>
            <c:numRef>
              <c:f>Sheet1!$C$2:$C$11</c:f>
              <c:numCache>
                <c:formatCode>0%</c:formatCode>
                <c:ptCount val="10"/>
                <c:pt idx="0">
                  <c:v>0.05</c:v>
                </c:pt>
                <c:pt idx="1">
                  <c:v>0.05</c:v>
                </c:pt>
                <c:pt idx="2">
                  <c:v>0.05</c:v>
                </c:pt>
                <c:pt idx="3">
                  <c:v>0.05</c:v>
                </c:pt>
                <c:pt idx="4">
                  <c:v>0.05</c:v>
                </c:pt>
                <c:pt idx="5">
                  <c:v>0.05</c:v>
                </c:pt>
                <c:pt idx="6">
                  <c:v>0.05</c:v>
                </c:pt>
                <c:pt idx="7">
                  <c:v>0.05</c:v>
                </c:pt>
                <c:pt idx="8">
                  <c:v>0.05</c:v>
                </c:pt>
                <c:pt idx="9">
                  <c:v>0.05</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8.7319848403089859E-2"/>
          <c:y val="0.92248508709138632"/>
          <c:w val="0.13415357179153947"/>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0">
                  <c:v>0.11843377708</c:v>
                </c:pt>
                <c:pt idx="1">
                  <c:v>0.12911939491999999</c:v>
                </c:pt>
                <c:pt idx="2">
                  <c:v>0.13336631646</c:v>
                </c:pt>
                <c:pt idx="3">
                  <c:v>0.13711081952000001</c:v>
                </c:pt>
                <c:pt idx="4">
                  <c:v>0.13728832297999999</c:v>
                </c:pt>
                <c:pt idx="6">
                  <c:v>0.14530348488</c:v>
                </c:pt>
                <c:pt idx="7">
                  <c:v>0.15554969057000001</c:v>
                </c:pt>
                <c:pt idx="8">
                  <c:v>0.15887685328000001</c:v>
                </c:pt>
                <c:pt idx="9">
                  <c:v>0.15973886456</c:v>
                </c:pt>
                <c:pt idx="10">
                  <c:v>0.16085989621999999</c:v>
                </c:pt>
                <c:pt idx="11">
                  <c:v>0.16304435818999999</c:v>
                </c:pt>
                <c:pt idx="12">
                  <c:v>0.16459204867999999</c:v>
                </c:pt>
                <c:pt idx="13">
                  <c:v>0.16995598247999999</c:v>
                </c:pt>
                <c:pt idx="14">
                  <c:v>0.17817396567999999</c:v>
                </c:pt>
                <c:pt idx="15">
                  <c:v>0.17919722900999999</c:v>
                </c:pt>
                <c:pt idx="16">
                  <c:v>0.18702891863000001</c:v>
                </c:pt>
                <c:pt idx="17">
                  <c:v>0.20053653952</c:v>
                </c:pt>
                <c:pt idx="18">
                  <c:v>0.20567278222999999</c:v>
                </c:pt>
                <c:pt idx="19">
                  <c:v>0.21890538624</c:v>
                </c:pt>
                <c:pt idx="20">
                  <c:v>0.23490675723000001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5">
                  <c:v>0.13837917212</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1947551673228352"/>
          <c:y val="0.90685837693588256"/>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2019</c:v>
                </c:pt>
                <c:pt idx="1">
                  <c:v>2020</c:v>
                </c:pt>
                <c:pt idx="2">
                  <c:v>2021</c:v>
                </c:pt>
                <c:pt idx="3">
                  <c:v>2022</c:v>
                </c:pt>
                <c:pt idx="4">
                  <c:v>2023</c:v>
                </c:pt>
                <c:pt idx="5">
                  <c:v>2024</c:v>
                </c:pt>
              </c:numCache>
            </c:numRef>
          </c:cat>
          <c:val>
            <c:numRef>
              <c:f>Sheet1!$B$2:$B$7</c:f>
              <c:numCache>
                <c:formatCode>0%</c:formatCode>
                <c:ptCount val="6"/>
                <c:pt idx="0">
                  <c:v>0.17</c:v>
                </c:pt>
                <c:pt idx="1">
                  <c:v>0.16</c:v>
                </c:pt>
                <c:pt idx="2">
                  <c:v>0.15</c:v>
                </c:pt>
                <c:pt idx="3">
                  <c:v>0.15028054949</c:v>
                </c:pt>
                <c:pt idx="4">
                  <c:v>0.15</c:v>
                </c:pt>
                <c:pt idx="5">
                  <c:v>0.15</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Sheet1!$B$2:$B$22</c:f>
              <c:numCache>
                <c:formatCode>0.0%</c:formatCode>
                <c:ptCount val="21"/>
                <c:pt idx="0">
                  <c:v>6.8000000000000005E-2</c:v>
                </c:pt>
                <c:pt idx="1">
                  <c:v>7.1999999999999995E-2</c:v>
                </c:pt>
                <c:pt idx="3">
                  <c:v>7.9000000000000001E-2</c:v>
                </c:pt>
                <c:pt idx="4">
                  <c:v>8.4000000000000005E-2</c:v>
                </c:pt>
                <c:pt idx="5">
                  <c:v>8.4000000000000005E-2</c:v>
                </c:pt>
                <c:pt idx="6">
                  <c:v>8.8999999999999996E-2</c:v>
                </c:pt>
                <c:pt idx="7">
                  <c:v>8.8999999999999996E-2</c:v>
                </c:pt>
                <c:pt idx="8">
                  <c:v>9.2999999999999999E-2</c:v>
                </c:pt>
                <c:pt idx="9">
                  <c:v>9.4E-2</c:v>
                </c:pt>
                <c:pt idx="10">
                  <c:v>9.7000000000000003E-2</c:v>
                </c:pt>
                <c:pt idx="11">
                  <c:v>9.7000000000000003E-2</c:v>
                </c:pt>
                <c:pt idx="12" formatCode="General">
                  <c:v>0.106</c:v>
                </c:pt>
                <c:pt idx="13">
                  <c:v>0.113</c:v>
                </c:pt>
                <c:pt idx="14">
                  <c:v>0.11600000000000001</c:v>
                </c:pt>
                <c:pt idx="15">
                  <c:v>0.11899999999999999</c:v>
                </c:pt>
                <c:pt idx="16">
                  <c:v>0.121</c:v>
                </c:pt>
                <c:pt idx="17">
                  <c:v>0.122</c:v>
                </c:pt>
                <c:pt idx="18">
                  <c:v>0.124</c:v>
                </c:pt>
                <c:pt idx="19">
                  <c:v>0.13</c:v>
                </c:pt>
                <c:pt idx="20">
                  <c:v>0.13100000000000001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Sheet1!$C$2:$C$22</c:f>
              <c:numCache>
                <c:formatCode>General</c:formatCode>
                <c:ptCount val="21"/>
                <c:pt idx="2" formatCode="0.0%">
                  <c:v>7.8E-2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13.5%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Sheet1!$D$2:$D$22</c:f>
              <c:numCache>
                <c:formatCode>0.00%</c:formatCode>
                <c:ptCount val="21"/>
                <c:pt idx="0">
                  <c:v>0.13500000000000001</c:v>
                </c:pt>
                <c:pt idx="1">
                  <c:v>0.13500000000000001</c:v>
                </c:pt>
                <c:pt idx="2">
                  <c:v>0.13500000000000001</c:v>
                </c:pt>
                <c:pt idx="3">
                  <c:v>0.13500000000000001</c:v>
                </c:pt>
                <c:pt idx="4">
                  <c:v>0.13500000000000001</c:v>
                </c:pt>
                <c:pt idx="5">
                  <c:v>0.13500000000000001</c:v>
                </c:pt>
                <c:pt idx="6">
                  <c:v>0.13500000000000001</c:v>
                </c:pt>
                <c:pt idx="7">
                  <c:v>0.13500000000000001</c:v>
                </c:pt>
                <c:pt idx="8">
                  <c:v>0.13500000000000001</c:v>
                </c:pt>
                <c:pt idx="9">
                  <c:v>0.13500000000000001</c:v>
                </c:pt>
                <c:pt idx="10">
                  <c:v>0.13500000000000001</c:v>
                </c:pt>
                <c:pt idx="11">
                  <c:v>0.13500000000000001</c:v>
                </c:pt>
                <c:pt idx="12">
                  <c:v>0.13500000000000001</c:v>
                </c:pt>
                <c:pt idx="13">
                  <c:v>0.13500000000000001</c:v>
                </c:pt>
                <c:pt idx="14">
                  <c:v>0.13500000000000001</c:v>
                </c:pt>
                <c:pt idx="15">
                  <c:v>0.13500000000000001</c:v>
                </c:pt>
                <c:pt idx="16">
                  <c:v>0.13500000000000001</c:v>
                </c:pt>
                <c:pt idx="17">
                  <c:v>0.13500000000000001</c:v>
                </c:pt>
                <c:pt idx="18">
                  <c:v>0.13500000000000001</c:v>
                </c:pt>
                <c:pt idx="19">
                  <c:v>0.13500000000000001</c:v>
                </c:pt>
                <c:pt idx="20">
                  <c:v>0.13500000000000001</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10.7%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Sheet1!$E$2:$E$22</c:f>
              <c:numCache>
                <c:formatCode>0.00%</c:formatCode>
                <c:ptCount val="21"/>
                <c:pt idx="0">
                  <c:v>0.107</c:v>
                </c:pt>
                <c:pt idx="1">
                  <c:v>0.107</c:v>
                </c:pt>
                <c:pt idx="2">
                  <c:v>0.107</c:v>
                </c:pt>
                <c:pt idx="3">
                  <c:v>0.107</c:v>
                </c:pt>
                <c:pt idx="4">
                  <c:v>0.107</c:v>
                </c:pt>
                <c:pt idx="5">
                  <c:v>0.107</c:v>
                </c:pt>
                <c:pt idx="6">
                  <c:v>0.107</c:v>
                </c:pt>
                <c:pt idx="7">
                  <c:v>0.107</c:v>
                </c:pt>
                <c:pt idx="8">
                  <c:v>0.107</c:v>
                </c:pt>
                <c:pt idx="9">
                  <c:v>0.107</c:v>
                </c:pt>
                <c:pt idx="10">
                  <c:v>0.107</c:v>
                </c:pt>
                <c:pt idx="11">
                  <c:v>0.107</c:v>
                </c:pt>
                <c:pt idx="12">
                  <c:v>0.107</c:v>
                </c:pt>
                <c:pt idx="13">
                  <c:v>0.107</c:v>
                </c:pt>
                <c:pt idx="14">
                  <c:v>0.107</c:v>
                </c:pt>
                <c:pt idx="15">
                  <c:v>0.107</c:v>
                </c:pt>
                <c:pt idx="16">
                  <c:v>0.107</c:v>
                </c:pt>
                <c:pt idx="17">
                  <c:v>0.107</c:v>
                </c:pt>
                <c:pt idx="18">
                  <c:v>0.107</c:v>
                </c:pt>
                <c:pt idx="19">
                  <c:v>0.107</c:v>
                </c:pt>
                <c:pt idx="20">
                  <c:v>0.107</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2137758366141729"/>
          <c:y val="0.90222293488742389"/>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2020</c:v>
                </c:pt>
                <c:pt idx="1">
                  <c:v>2021</c:v>
                </c:pt>
                <c:pt idx="2">
                  <c:v>2022</c:v>
                </c:pt>
              </c:numCache>
            </c:numRef>
          </c:cat>
          <c:val>
            <c:numRef>
              <c:f>Sheet1!$B$2:$B$4</c:f>
              <c:numCache>
                <c:formatCode>0.0%</c:formatCode>
                <c:ptCount val="3"/>
                <c:pt idx="0">
                  <c:v>6.4000000000000001E-2</c:v>
                </c:pt>
                <c:pt idx="1">
                  <c:v>5.7000000000000002E-2</c:v>
                </c:pt>
                <c:pt idx="2">
                  <c:v>7.8E-2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_(* #,##0_);_(* \(#,##0\);_(* "-"??_);_(@_)</c:formatCode>
                <c:ptCount val="5"/>
                <c:pt idx="0">
                  <c:v>2413</c:v>
                </c:pt>
                <c:pt idx="1">
                  <c:v>2501</c:v>
                </c:pt>
                <c:pt idx="2">
                  <c:v>2226</c:v>
                </c:pt>
                <c:pt idx="3">
                  <c:v>2624</c:v>
                </c:pt>
                <c:pt idx="4">
                  <c:v>2956</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2019</c:v>
                </c:pt>
                <c:pt idx="1">
                  <c:v>2020</c:v>
                </c:pt>
                <c:pt idx="2">
                  <c:v>2021</c:v>
                </c:pt>
                <c:pt idx="3">
                  <c:v>2022</c:v>
                </c:pt>
                <c:pt idx="4">
                  <c:v>2023</c:v>
                </c:pt>
              </c:strCache>
            </c:strRef>
          </c:cat>
          <c:val>
            <c:numRef>
              <c:f>Sheet1!$A$2:$E$2</c:f>
              <c:numCache>
                <c:formatCode>General</c:formatCode>
                <c:ptCount val="5"/>
                <c:pt idx="0" formatCode="#,##0">
                  <c:v>7261</c:v>
                </c:pt>
                <c:pt idx="3" formatCode="#,##0">
                  <c:v>6656</c:v>
                </c:pt>
                <c:pt idx="4" formatCode="#,##0">
                  <c:v>6988</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2020</c:v>
                </c:pt>
                <c:pt idx="1">
                  <c:v>2021</c:v>
                </c:pt>
                <c:pt idx="2">
                  <c:v>2022</c:v>
                </c:pt>
                <c:pt idx="3">
                  <c:v>2023</c:v>
                </c:pt>
                <c:pt idx="4">
                  <c:v>2024</c:v>
                </c:pt>
              </c:strCache>
            </c:strRef>
          </c:cat>
          <c:val>
            <c:numRef>
              <c:f>Sheet1!$A$2:$E$2</c:f>
              <c:numCache>
                <c:formatCode>#,##0</c:formatCode>
                <c:ptCount val="5"/>
                <c:pt idx="0">
                  <c:v>4241</c:v>
                </c:pt>
                <c:pt idx="1">
                  <c:v>5309</c:v>
                </c:pt>
                <c:pt idx="2">
                  <c:v>4721</c:v>
                </c:pt>
                <c:pt idx="3">
                  <c:v>5336</c:v>
                </c:pt>
                <c:pt idx="4">
                  <c:v>5875</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1183</c:v>
                </c:pt>
                <c:pt idx="1">
                  <c:v>1028</c:v>
                </c:pt>
                <c:pt idx="2">
                  <c:v>1050</c:v>
                </c:pt>
                <c:pt idx="3">
                  <c:v>320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Morris</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1785</c:v>
                </c:pt>
                <c:pt idx="1">
                  <c:v>1695</c:v>
                </c:pt>
                <c:pt idx="2">
                  <c:v>1530</c:v>
                </c:pt>
                <c:pt idx="3">
                  <c:v>1565</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1950</c:v>
                </c:pt>
                <c:pt idx="1">
                  <c:v>1800</c:v>
                </c:pt>
                <c:pt idx="2">
                  <c:v>1668</c:v>
                </c:pt>
                <c:pt idx="3">
                  <c:v>1665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Sheet1!$B$2:$B$23</c:f>
              <c:numCache>
                <c:formatCode>General</c:formatCode>
                <c:ptCount val="22"/>
                <c:pt idx="18">
                  <c:v>1785</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Sheet1!$C$2:$C$23</c:f>
              <c:numCache>
                <c:formatCode>"$"#,##0_);[Red]\("$"#,##0\)</c:formatCode>
                <c:ptCount val="22"/>
                <c:pt idx="0">
                  <c:v>1183</c:v>
                </c:pt>
                <c:pt idx="1">
                  <c:v>1422</c:v>
                </c:pt>
                <c:pt idx="2">
                  <c:v>1750</c:v>
                </c:pt>
                <c:pt idx="3">
                  <c:v>1625</c:v>
                </c:pt>
                <c:pt idx="4">
                  <c:v>1733</c:v>
                </c:pt>
                <c:pt idx="5">
                  <c:v>1332</c:v>
                </c:pt>
                <c:pt idx="6">
                  <c:v>1775</c:v>
                </c:pt>
                <c:pt idx="7">
                  <c:v>1310</c:v>
                </c:pt>
                <c:pt idx="8">
                  <c:v>1800</c:v>
                </c:pt>
                <c:pt idx="9">
                  <c:v>1950</c:v>
                </c:pt>
                <c:pt idx="10">
                  <c:v>1614</c:v>
                </c:pt>
                <c:pt idx="11">
                  <c:v>1375</c:v>
                </c:pt>
                <c:pt idx="12">
                  <c:v>1895</c:v>
                </c:pt>
                <c:pt idx="13">
                  <c:v>1720</c:v>
                </c:pt>
                <c:pt idx="14">
                  <c:v>1676</c:v>
                </c:pt>
                <c:pt idx="15">
                  <c:v>1575</c:v>
                </c:pt>
                <c:pt idx="16">
                  <c:v>1780</c:v>
                </c:pt>
                <c:pt idx="17">
                  <c:v>1656</c:v>
                </c:pt>
                <c:pt idx="18">
                  <c:v>1785</c:v>
                </c:pt>
                <c:pt idx="19">
                  <c:v>1699</c:v>
                </c:pt>
                <c:pt idx="20">
                  <c:v>1820</c:v>
                </c:pt>
                <c:pt idx="21">
                  <c:v>1750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Sheet1!$D$2:$D$23</c:f>
              <c:numCache>
                <c:formatCode>"$"#,##0_);[Red]\("$"#,##0\)</c:formatCode>
                <c:ptCount val="22"/>
                <c:pt idx="0">
                  <c:v>1028</c:v>
                </c:pt>
                <c:pt idx="1">
                  <c:v>1257</c:v>
                </c:pt>
                <c:pt idx="2">
                  <c:v>1646</c:v>
                </c:pt>
                <c:pt idx="3">
                  <c:v>1575</c:v>
                </c:pt>
                <c:pt idx="4">
                  <c:v>1628</c:v>
                </c:pt>
                <c:pt idx="5">
                  <c:v>1326</c:v>
                </c:pt>
                <c:pt idx="6">
                  <c:v>1518</c:v>
                </c:pt>
                <c:pt idx="7">
                  <c:v>1310</c:v>
                </c:pt>
                <c:pt idx="8">
                  <c:v>1790</c:v>
                </c:pt>
                <c:pt idx="9">
                  <c:v>1700</c:v>
                </c:pt>
                <c:pt idx="10">
                  <c:v>1537</c:v>
                </c:pt>
                <c:pt idx="11">
                  <c:v>1275</c:v>
                </c:pt>
                <c:pt idx="12">
                  <c:v>1795</c:v>
                </c:pt>
                <c:pt idx="13">
                  <c:v>1612</c:v>
                </c:pt>
                <c:pt idx="14">
                  <c:v>1541</c:v>
                </c:pt>
                <c:pt idx="15">
                  <c:v>1504</c:v>
                </c:pt>
                <c:pt idx="16">
                  <c:v>1685</c:v>
                </c:pt>
                <c:pt idx="17">
                  <c:v>1535</c:v>
                </c:pt>
                <c:pt idx="18">
                  <c:v>1695</c:v>
                </c:pt>
                <c:pt idx="19">
                  <c:v>1635</c:v>
                </c:pt>
                <c:pt idx="20">
                  <c:v>1800</c:v>
                </c:pt>
                <c:pt idx="21">
                  <c:v>1625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Sheet1!$E$2:$E$23</c:f>
              <c:numCache>
                <c:formatCode>"$"#,##0_);[Red]\("$"#,##0\)</c:formatCode>
                <c:ptCount val="22"/>
                <c:pt idx="0">
                  <c:v>1050</c:v>
                </c:pt>
                <c:pt idx="1">
                  <c:v>1140</c:v>
                </c:pt>
                <c:pt idx="2">
                  <c:v>1517</c:v>
                </c:pt>
                <c:pt idx="3">
                  <c:v>1440</c:v>
                </c:pt>
                <c:pt idx="4">
                  <c:v>1370</c:v>
                </c:pt>
                <c:pt idx="5">
                  <c:v>1137</c:v>
                </c:pt>
                <c:pt idx="6">
                  <c:v>1300</c:v>
                </c:pt>
                <c:pt idx="7">
                  <c:v>1215</c:v>
                </c:pt>
                <c:pt idx="8">
                  <c:v>1550</c:v>
                </c:pt>
                <c:pt idx="9">
                  <c:v>1515</c:v>
                </c:pt>
                <c:pt idx="10">
                  <c:v>1450</c:v>
                </c:pt>
                <c:pt idx="11">
                  <c:v>1200</c:v>
                </c:pt>
                <c:pt idx="12">
                  <c:v>1595</c:v>
                </c:pt>
                <c:pt idx="13">
                  <c:v>1470</c:v>
                </c:pt>
                <c:pt idx="14">
                  <c:v>1390</c:v>
                </c:pt>
                <c:pt idx="15">
                  <c:v>1213</c:v>
                </c:pt>
                <c:pt idx="16">
                  <c:v>1540</c:v>
                </c:pt>
                <c:pt idx="17">
                  <c:v>1450</c:v>
                </c:pt>
                <c:pt idx="18">
                  <c:v>1530</c:v>
                </c:pt>
                <c:pt idx="19">
                  <c:v>1650</c:v>
                </c:pt>
                <c:pt idx="20">
                  <c:v>1668</c:v>
                </c:pt>
                <c:pt idx="21">
                  <c:v>1462</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Sheet1!$F$2:$F$23</c:f>
              <c:numCache>
                <c:formatCode>"$"#,##0_);[Red]\("$"#,##0\)</c:formatCode>
                <c:ptCount val="22"/>
                <c:pt idx="0">
                  <c:v>1200</c:v>
                </c:pt>
                <c:pt idx="1">
                  <c:v>1167</c:v>
                </c:pt>
                <c:pt idx="2">
                  <c:v>1167</c:v>
                </c:pt>
                <c:pt idx="3">
                  <c:v>1200</c:v>
                </c:pt>
                <c:pt idx="4">
                  <c:v>1167</c:v>
                </c:pt>
                <c:pt idx="5">
                  <c:v>320</c:v>
                </c:pt>
                <c:pt idx="6">
                  <c:v>1200</c:v>
                </c:pt>
                <c:pt idx="7">
                  <c:v>735</c:v>
                </c:pt>
                <c:pt idx="8">
                  <c:v>1300</c:v>
                </c:pt>
                <c:pt idx="9">
                  <c:v>1200</c:v>
                </c:pt>
                <c:pt idx="10">
                  <c:v>827</c:v>
                </c:pt>
                <c:pt idx="11">
                  <c:v>900</c:v>
                </c:pt>
                <c:pt idx="12">
                  <c:v>1665</c:v>
                </c:pt>
                <c:pt idx="13">
                  <c:v>1350</c:v>
                </c:pt>
                <c:pt idx="14">
                  <c:v>1200</c:v>
                </c:pt>
                <c:pt idx="15">
                  <c:v>780</c:v>
                </c:pt>
                <c:pt idx="16">
                  <c:v>997</c:v>
                </c:pt>
                <c:pt idx="17">
                  <c:v>1400</c:v>
                </c:pt>
                <c:pt idx="18">
                  <c:v>1565</c:v>
                </c:pt>
                <c:pt idx="19">
                  <c:v>1398</c:v>
                </c:pt>
                <c:pt idx="20">
                  <c:v>1525</c:v>
                </c:pt>
                <c:pt idx="21">
                  <c:v>1213</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Sheet1!$G$2:$G$23</c:f>
              <c:numCache>
                <c:formatCode>General</c:formatCode>
                <c:ptCount val="22"/>
                <c:pt idx="18" formatCode="&quot;$&quot;#,##0_);[Red]\(&quot;$&quot;#,##0\)">
                  <c:v>1565</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Sheet1!$H$2:$H$23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Sheet1!$B$2:$B$22</c:f>
              <c:numCache>
                <c:formatCode>General</c:formatCode>
                <c:ptCount val="21"/>
                <c:pt idx="0">
                  <c:v>36.200000000000003</c:v>
                </c:pt>
                <c:pt idx="1">
                  <c:v>35.6</c:v>
                </c:pt>
                <c:pt idx="2">
                  <c:v>35.5</c:v>
                </c:pt>
                <c:pt idx="3">
                  <c:v>34.6</c:v>
                </c:pt>
                <c:pt idx="4">
                  <c:v>34.1</c:v>
                </c:pt>
                <c:pt idx="5">
                  <c:v>33.4</c:v>
                </c:pt>
                <c:pt idx="6">
                  <c:v>33.1</c:v>
                </c:pt>
                <c:pt idx="7">
                  <c:v>32</c:v>
                </c:pt>
                <c:pt idx="8">
                  <c:v>32</c:v>
                </c:pt>
                <c:pt idx="9">
                  <c:v>31.7</c:v>
                </c:pt>
                <c:pt idx="11">
                  <c:v>30.1</c:v>
                </c:pt>
                <c:pt idx="12">
                  <c:v>29.5</c:v>
                </c:pt>
                <c:pt idx="13">
                  <c:v>28.9</c:v>
                </c:pt>
                <c:pt idx="14">
                  <c:v>28.7</c:v>
                </c:pt>
                <c:pt idx="15">
                  <c:v>27.5</c:v>
                </c:pt>
                <c:pt idx="16">
                  <c:v>27.5</c:v>
                </c:pt>
                <c:pt idx="17">
                  <c:v>26.9</c:v>
                </c:pt>
                <c:pt idx="18">
                  <c:v>26.3</c:v>
                </c:pt>
                <c:pt idx="19">
                  <c:v>24.6</c:v>
                </c:pt>
                <c:pt idx="20">
                  <c:v>23.3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Sheet1!$C$2:$C$22</c:f>
              <c:numCache>
                <c:formatCode>General</c:formatCode>
                <c:ptCount val="21"/>
                <c:pt idx="10">
                  <c:v>30.2</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26.8</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Sheet1!$D$2:$D$22</c:f>
              <c:numCache>
                <c:formatCode>General</c:formatCode>
                <c:ptCount val="21"/>
                <c:pt idx="0">
                  <c:v>26.8</c:v>
                </c:pt>
                <c:pt idx="1">
                  <c:v>26.8</c:v>
                </c:pt>
                <c:pt idx="2">
                  <c:v>26.8</c:v>
                </c:pt>
                <c:pt idx="3">
                  <c:v>26.8</c:v>
                </c:pt>
                <c:pt idx="4">
                  <c:v>26.8</c:v>
                </c:pt>
                <c:pt idx="5">
                  <c:v>26.8</c:v>
                </c:pt>
                <c:pt idx="6">
                  <c:v>26.8</c:v>
                </c:pt>
                <c:pt idx="7">
                  <c:v>26.8</c:v>
                </c:pt>
                <c:pt idx="8">
                  <c:v>26.8</c:v>
                </c:pt>
                <c:pt idx="9">
                  <c:v>26.8</c:v>
                </c:pt>
                <c:pt idx="10">
                  <c:v>26.8</c:v>
                </c:pt>
                <c:pt idx="11">
                  <c:v>26.8</c:v>
                </c:pt>
                <c:pt idx="12">
                  <c:v>26.8</c:v>
                </c:pt>
                <c:pt idx="13">
                  <c:v>26.8</c:v>
                </c:pt>
                <c:pt idx="14">
                  <c:v>26.8</c:v>
                </c:pt>
                <c:pt idx="15">
                  <c:v>26.8</c:v>
                </c:pt>
                <c:pt idx="16">
                  <c:v>26.8</c:v>
                </c:pt>
                <c:pt idx="17">
                  <c:v>26.8</c:v>
                </c:pt>
                <c:pt idx="18">
                  <c:v>26.8</c:v>
                </c:pt>
                <c:pt idx="19">
                  <c:v>26.8</c:v>
                </c:pt>
                <c:pt idx="20">
                  <c:v>26.8</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31.4</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Sheet1!$E$2:$E$22</c:f>
              <c:numCache>
                <c:formatCode>General</c:formatCode>
                <c:ptCount val="21"/>
                <c:pt idx="0">
                  <c:v>31.4</c:v>
                </c:pt>
                <c:pt idx="1">
                  <c:v>31.4</c:v>
                </c:pt>
                <c:pt idx="2">
                  <c:v>31.4</c:v>
                </c:pt>
                <c:pt idx="3">
                  <c:v>31.4</c:v>
                </c:pt>
                <c:pt idx="4">
                  <c:v>31.4</c:v>
                </c:pt>
                <c:pt idx="5">
                  <c:v>31.4</c:v>
                </c:pt>
                <c:pt idx="6">
                  <c:v>31.4</c:v>
                </c:pt>
                <c:pt idx="7">
                  <c:v>31.4</c:v>
                </c:pt>
                <c:pt idx="8">
                  <c:v>31.4</c:v>
                </c:pt>
                <c:pt idx="9">
                  <c:v>31.4</c:v>
                </c:pt>
                <c:pt idx="10">
                  <c:v>31.4</c:v>
                </c:pt>
                <c:pt idx="11">
                  <c:v>31.4</c:v>
                </c:pt>
                <c:pt idx="12">
                  <c:v>31.4</c:v>
                </c:pt>
                <c:pt idx="13">
                  <c:v>31.4</c:v>
                </c:pt>
                <c:pt idx="14">
                  <c:v>31.4</c:v>
                </c:pt>
                <c:pt idx="15">
                  <c:v>31.4</c:v>
                </c:pt>
                <c:pt idx="16">
                  <c:v>31.4</c:v>
                </c:pt>
                <c:pt idx="17">
                  <c:v>31.4</c:v>
                </c:pt>
                <c:pt idx="18">
                  <c:v>31.4</c:v>
                </c:pt>
                <c:pt idx="19">
                  <c:v>31.4</c:v>
                </c:pt>
                <c:pt idx="20">
                  <c:v>31.4</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General</c:formatCode>
                <c:ptCount val="5"/>
                <c:pt idx="0">
                  <c:v>32.200000000000003</c:v>
                </c:pt>
                <c:pt idx="1">
                  <c:v>31.1</c:v>
                </c:pt>
                <c:pt idx="2">
                  <c:v>28.7</c:v>
                </c:pt>
                <c:pt idx="3" formatCode="0.0">
                  <c:v>28.7</c:v>
                </c:pt>
                <c:pt idx="4" formatCode="0.0">
                  <c:v>30.2</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0.25</c:v>
                </c:pt>
                <c:pt idx="1">
                  <c:v>0.21</c:v>
                </c:pt>
                <c:pt idx="2">
                  <c:v>0.2</c:v>
                </c:pt>
                <c:pt idx="3">
                  <c:v>0.19</c:v>
                </c:pt>
                <c:pt idx="4" formatCode="General">
                  <c:v>0.19</c:v>
                </c:pt>
                <c:pt idx="5">
                  <c:v>0.19</c:v>
                </c:pt>
                <c:pt idx="6">
                  <c:v>0.19</c:v>
                </c:pt>
                <c:pt idx="7">
                  <c:v>0.19</c:v>
                </c:pt>
                <c:pt idx="8">
                  <c:v>0.18</c:v>
                </c:pt>
                <c:pt idx="9">
                  <c:v>0.17</c:v>
                </c:pt>
                <c:pt idx="10">
                  <c:v>0.17</c:v>
                </c:pt>
                <c:pt idx="12">
                  <c:v>0.17</c:v>
                </c:pt>
                <c:pt idx="13">
                  <c:v>0.17</c:v>
                </c:pt>
                <c:pt idx="14" formatCode="General">
                  <c:v>0.16</c:v>
                </c:pt>
                <c:pt idx="15">
                  <c:v>0.15</c:v>
                </c:pt>
                <c:pt idx="16">
                  <c:v>0.15</c:v>
                </c:pt>
                <c:pt idx="17">
                  <c:v>0.15</c:v>
                </c:pt>
                <c:pt idx="18">
                  <c:v>0.14000000000000001</c:v>
                </c:pt>
                <c:pt idx="19">
                  <c:v>0.13</c:v>
                </c:pt>
                <c:pt idx="20">
                  <c:v>0.09</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11" formatCode="0%">
                  <c:v>0.17</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Sheet1!$B$2:$B$22</c:f>
              <c:numCache>
                <c:formatCode>0.0%</c:formatCode>
                <c:ptCount val="21"/>
                <c:pt idx="0">
                  <c:v>7.3999999999999996E-2</c:v>
                </c:pt>
                <c:pt idx="1">
                  <c:v>6.7000000000000004E-2</c:v>
                </c:pt>
                <c:pt idx="2">
                  <c:v>6.6000000000000003E-2</c:v>
                </c:pt>
                <c:pt idx="3">
                  <c:v>6.4000000000000001E-2</c:v>
                </c:pt>
                <c:pt idx="4">
                  <c:v>5.8000000000000003E-2</c:v>
                </c:pt>
                <c:pt idx="5">
                  <c:v>5.0999999999999997E-2</c:v>
                </c:pt>
                <c:pt idx="6">
                  <c:v>4.7E-2</c:v>
                </c:pt>
                <c:pt idx="7">
                  <c:v>0.04</c:v>
                </c:pt>
                <c:pt idx="8">
                  <c:v>3.7999999999999999E-2</c:v>
                </c:pt>
                <c:pt idx="9">
                  <c:v>3.6999999999999998E-2</c:v>
                </c:pt>
                <c:pt idx="10">
                  <c:v>3.5999999999999997E-2</c:v>
                </c:pt>
                <c:pt idx="11">
                  <c:v>3.1E-2</c:v>
                </c:pt>
                <c:pt idx="13">
                  <c:v>2.4E-2</c:v>
                </c:pt>
                <c:pt idx="14">
                  <c:v>2.1000000000000001E-2</c:v>
                </c:pt>
                <c:pt idx="15">
                  <c:v>1.4999999999999999E-2</c:v>
                </c:pt>
                <c:pt idx="16">
                  <c:v>1.4999999999999999E-2</c:v>
                </c:pt>
                <c:pt idx="17">
                  <c:v>1.2999999999999999E-2</c:v>
                </c:pt>
                <c:pt idx="18">
                  <c:v>1.2E-2</c:v>
                </c:pt>
                <c:pt idx="19">
                  <c:v>0.01</c:v>
                </c:pt>
                <c:pt idx="20">
                  <c:v>7.0000000000000001E-3</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Sheet1!$C$2:$C$22</c:f>
              <c:numCache>
                <c:formatCode>General</c:formatCode>
                <c:ptCount val="21"/>
                <c:pt idx="12" formatCode="0.0%">
                  <c:v>2.5000000000000001E-2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4.1%</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Sheet1!$D$2:$D$22</c:f>
              <c:numCache>
                <c:formatCode>0.00%</c:formatCode>
                <c:ptCount val="21"/>
                <c:pt idx="0">
                  <c:v>4.1000000000000002E-2</c:v>
                </c:pt>
                <c:pt idx="1">
                  <c:v>4.1000000000000002E-2</c:v>
                </c:pt>
                <c:pt idx="2">
                  <c:v>4.1000000000000002E-2</c:v>
                </c:pt>
                <c:pt idx="3">
                  <c:v>4.1000000000000002E-2</c:v>
                </c:pt>
                <c:pt idx="4">
                  <c:v>4.1000000000000002E-2</c:v>
                </c:pt>
                <c:pt idx="5">
                  <c:v>4.1000000000000002E-2</c:v>
                </c:pt>
                <c:pt idx="6">
                  <c:v>4.1000000000000002E-2</c:v>
                </c:pt>
                <c:pt idx="7">
                  <c:v>4.1000000000000002E-2</c:v>
                </c:pt>
                <c:pt idx="8">
                  <c:v>4.1000000000000002E-2</c:v>
                </c:pt>
                <c:pt idx="9">
                  <c:v>4.1000000000000002E-2</c:v>
                </c:pt>
                <c:pt idx="10">
                  <c:v>4.1000000000000002E-2</c:v>
                </c:pt>
                <c:pt idx="11">
                  <c:v>4.1000000000000002E-2</c:v>
                </c:pt>
                <c:pt idx="12">
                  <c:v>4.1000000000000002E-2</c:v>
                </c:pt>
                <c:pt idx="13">
                  <c:v>4.1000000000000002E-2</c:v>
                </c:pt>
                <c:pt idx="14">
                  <c:v>4.1000000000000002E-2</c:v>
                </c:pt>
                <c:pt idx="15">
                  <c:v>4.1000000000000002E-2</c:v>
                </c:pt>
                <c:pt idx="16">
                  <c:v>4.1000000000000002E-2</c:v>
                </c:pt>
                <c:pt idx="17">
                  <c:v>4.1000000000000002E-2</c:v>
                </c:pt>
                <c:pt idx="18">
                  <c:v>4.1000000000000002E-2</c:v>
                </c:pt>
                <c:pt idx="19">
                  <c:v>4.1000000000000002E-2</c:v>
                </c:pt>
                <c:pt idx="20">
                  <c:v>4.1000000000000002E-2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0.0%</c:formatCode>
                <c:ptCount val="5"/>
                <c:pt idx="0">
                  <c:v>3.9E-2</c:v>
                </c:pt>
                <c:pt idx="1">
                  <c:v>2.7E-2</c:v>
                </c:pt>
                <c:pt idx="2">
                  <c:v>3.6999999999999998E-2</c:v>
                </c:pt>
                <c:pt idx="3">
                  <c:v>2.5000000000000001E-2</c:v>
                </c:pt>
                <c:pt idx="4">
                  <c:v>2.5000000000000001E-2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Dover town</c:v>
                </c:pt>
                <c:pt idx="1">
                  <c:v>Victory Gardens borough</c:v>
                </c:pt>
                <c:pt idx="2">
                  <c:v>Pequannock township</c:v>
                </c:pt>
                <c:pt idx="3">
                  <c:v>Morristown town</c:v>
                </c:pt>
                <c:pt idx="4">
                  <c:v>Denville township</c:v>
                </c:pt>
                <c:pt idx="5">
                  <c:v>Harding township</c:v>
                </c:pt>
                <c:pt idx="6">
                  <c:v>Mount Arlington borough</c:v>
                </c:pt>
                <c:pt idx="7">
                  <c:v>Riverdale borough</c:v>
                </c:pt>
                <c:pt idx="8">
                  <c:v>Netcong borough</c:v>
                </c:pt>
                <c:pt idx="9">
                  <c:v>Lincoln Park borough</c:v>
                </c:pt>
              </c:strCache>
            </c:strRef>
          </c:cat>
          <c:val>
            <c:numRef>
              <c:f>Sheet1!$B$2:$B$11</c:f>
              <c:numCache>
                <c:formatCode>0.0%</c:formatCode>
                <c:ptCount val="10"/>
                <c:pt idx="0">
                  <c:v>0.14799999999999999</c:v>
                </c:pt>
                <c:pt idx="1">
                  <c:v>0.14799999999999999</c:v>
                </c:pt>
                <c:pt idx="2">
                  <c:v>9.0999999999999998E-2</c:v>
                </c:pt>
                <c:pt idx="3">
                  <c:v>6.7000000000000004E-2</c:v>
                </c:pt>
                <c:pt idx="4">
                  <c:v>6.6000000000000003E-2</c:v>
                </c:pt>
                <c:pt idx="5">
                  <c:v>6.3E-2</c:v>
                </c:pt>
                <c:pt idx="6">
                  <c:v>5.6000000000000001E-2</c:v>
                </c:pt>
                <c:pt idx="7">
                  <c:v>5.6000000000000001E-2</c:v>
                </c:pt>
                <c:pt idx="8">
                  <c:v>5.0999999999999997E-2</c:v>
                </c:pt>
                <c:pt idx="9">
                  <c:v>4.9000000000000002E-2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Morris County Avg 3.2%</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Dover town</c:v>
                </c:pt>
                <c:pt idx="1">
                  <c:v>Victory Gardens borough</c:v>
                </c:pt>
                <c:pt idx="2">
                  <c:v>Pequannock township</c:v>
                </c:pt>
                <c:pt idx="3">
                  <c:v>Morristown town</c:v>
                </c:pt>
                <c:pt idx="4">
                  <c:v>Denville township</c:v>
                </c:pt>
                <c:pt idx="5">
                  <c:v>Harding township</c:v>
                </c:pt>
                <c:pt idx="6">
                  <c:v>Mount Arlington borough</c:v>
                </c:pt>
                <c:pt idx="7">
                  <c:v>Riverdale borough</c:v>
                </c:pt>
                <c:pt idx="8">
                  <c:v>Netcong borough</c:v>
                </c:pt>
                <c:pt idx="9">
                  <c:v>Lincoln Park borough</c:v>
                </c:pt>
              </c:strCache>
            </c:strRef>
          </c:cat>
          <c:val>
            <c:numRef>
              <c:f>Sheet1!$C$2:$C$11</c:f>
              <c:numCache>
                <c:formatCode>0.00%</c:formatCode>
                <c:ptCount val="10"/>
                <c:pt idx="0">
                  <c:v>3.2000000000000001E-2</c:v>
                </c:pt>
                <c:pt idx="1">
                  <c:v>3.2000000000000001E-2</c:v>
                </c:pt>
                <c:pt idx="2">
                  <c:v>3.2000000000000001E-2</c:v>
                </c:pt>
                <c:pt idx="3">
                  <c:v>3.2000000000000001E-2</c:v>
                </c:pt>
                <c:pt idx="4">
                  <c:v>3.2000000000000001E-2</c:v>
                </c:pt>
                <c:pt idx="5">
                  <c:v>3.2000000000000001E-2</c:v>
                </c:pt>
                <c:pt idx="6">
                  <c:v>3.2000000000000001E-2</c:v>
                </c:pt>
                <c:pt idx="7">
                  <c:v>3.2000000000000001E-2</c:v>
                </c:pt>
                <c:pt idx="8">
                  <c:v>3.2000000000000001E-2</c:v>
                </c:pt>
                <c:pt idx="9">
                  <c:v>3.2000000000000001E-2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0.10836281988188977"/>
          <c:y val="0.89718582974293437"/>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Sheet1!$B$2:$B$23</c:f>
              <c:numCache>
                <c:formatCode>General</c:formatCode>
                <c:ptCount val="22"/>
                <c:pt idx="14">
                  <c:v>11163</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Sheet1!$C$2:$C$23</c:f>
              <c:numCache>
                <c:formatCode>General</c:formatCode>
                <c:ptCount val="22"/>
                <c:pt idx="0">
                  <c:v>74698</c:v>
                </c:pt>
                <c:pt idx="1">
                  <c:v>61657</c:v>
                </c:pt>
                <c:pt idx="2">
                  <c:v>51312</c:v>
                </c:pt>
                <c:pt idx="3">
                  <c:v>47066</c:v>
                </c:pt>
                <c:pt idx="4">
                  <c:v>39757</c:v>
                </c:pt>
                <c:pt idx="5">
                  <c:v>38309</c:v>
                </c:pt>
                <c:pt idx="6">
                  <c:v>37241</c:v>
                </c:pt>
                <c:pt idx="7">
                  <c:v>29056</c:v>
                </c:pt>
                <c:pt idx="8">
                  <c:v>25834</c:v>
                </c:pt>
                <c:pt idx="9">
                  <c:v>22173</c:v>
                </c:pt>
                <c:pt idx="10">
                  <c:v>19913</c:v>
                </c:pt>
                <c:pt idx="11">
                  <c:v>17745</c:v>
                </c:pt>
                <c:pt idx="12">
                  <c:v>16987</c:v>
                </c:pt>
                <c:pt idx="13">
                  <c:v>12976</c:v>
                </c:pt>
                <c:pt idx="14">
                  <c:v>11163</c:v>
                </c:pt>
                <c:pt idx="15">
                  <c:v>9756</c:v>
                </c:pt>
                <c:pt idx="16">
                  <c:v>4678</c:v>
                </c:pt>
                <c:pt idx="17">
                  <c:v>4479</c:v>
                </c:pt>
                <c:pt idx="18">
                  <c:v>4340</c:v>
                </c:pt>
                <c:pt idx="19">
                  <c:v>3264</c:v>
                </c:pt>
                <c:pt idx="20">
                  <c:v>2403</c:v>
                </c:pt>
                <c:pt idx="21">
                  <c:v>30</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Sheet1!$D$2:$D$23</c:f>
              <c:numCache>
                <c:formatCode>General</c:formatCode>
                <c:ptCount val="22"/>
                <c:pt idx="0">
                  <c:v>22952</c:v>
                </c:pt>
                <c:pt idx="1">
                  <c:v>13676</c:v>
                </c:pt>
                <c:pt idx="2">
                  <c:v>15063</c:v>
                </c:pt>
                <c:pt idx="3">
                  <c:v>14772</c:v>
                </c:pt>
                <c:pt idx="4">
                  <c:v>12926</c:v>
                </c:pt>
                <c:pt idx="5">
                  <c:v>10808</c:v>
                </c:pt>
                <c:pt idx="6">
                  <c:v>13818</c:v>
                </c:pt>
                <c:pt idx="7">
                  <c:v>9474</c:v>
                </c:pt>
                <c:pt idx="8">
                  <c:v>6724</c:v>
                </c:pt>
                <c:pt idx="9">
                  <c:v>6101</c:v>
                </c:pt>
                <c:pt idx="10">
                  <c:v>5923</c:v>
                </c:pt>
                <c:pt idx="11">
                  <c:v>6265</c:v>
                </c:pt>
                <c:pt idx="12">
                  <c:v>4717</c:v>
                </c:pt>
                <c:pt idx="13">
                  <c:v>4544</c:v>
                </c:pt>
                <c:pt idx="14">
                  <c:v>3538</c:v>
                </c:pt>
                <c:pt idx="15">
                  <c:v>2889</c:v>
                </c:pt>
                <c:pt idx="16">
                  <c:v>1576</c:v>
                </c:pt>
                <c:pt idx="17">
                  <c:v>1517</c:v>
                </c:pt>
                <c:pt idx="18">
                  <c:v>1475</c:v>
                </c:pt>
                <c:pt idx="19">
                  <c:v>1246</c:v>
                </c:pt>
                <c:pt idx="20">
                  <c:v>643</c:v>
                </c:pt>
                <c:pt idx="21">
                  <c:v>5</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Sheet1!$E$2:$E$23</c:f>
              <c:numCache>
                <c:formatCode>General</c:formatCode>
                <c:ptCount val="22"/>
                <c:pt idx="14">
                  <c:v>3538</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Sheet1!$B$2:$B$22</c:f>
              <c:numCache>
                <c:formatCode>General</c:formatCode>
                <c:ptCount val="21"/>
                <c:pt idx="16">
                  <c:v>0.93400000000000005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Sheet1!$C$2:$C$22</c:f>
              <c:numCache>
                <c:formatCode>0%</c:formatCode>
                <c:ptCount val="21"/>
                <c:pt idx="0">
                  <c:v>0.84799999999999998</c:v>
                </c:pt>
                <c:pt idx="1">
                  <c:v>0.89300000000000002</c:v>
                </c:pt>
                <c:pt idx="2">
                  <c:v>0.89600000000000002</c:v>
                </c:pt>
                <c:pt idx="3">
                  <c:v>0.90600000000000003</c:v>
                </c:pt>
                <c:pt idx="4">
                  <c:v>0.90800000000000003</c:v>
                </c:pt>
                <c:pt idx="5">
                  <c:v>0.91</c:v>
                </c:pt>
                <c:pt idx="6">
                  <c:v>0.91400000000000003</c:v>
                </c:pt>
                <c:pt idx="7">
                  <c:v>0.91600000000000004</c:v>
                </c:pt>
                <c:pt idx="8">
                  <c:v>0.91800000000000004</c:v>
                </c:pt>
                <c:pt idx="9">
                  <c:v>0.92200000000000004</c:v>
                </c:pt>
                <c:pt idx="10">
                  <c:v>0.92300000000000004</c:v>
                </c:pt>
                <c:pt idx="11">
                  <c:v>0.92300000000000004</c:v>
                </c:pt>
                <c:pt idx="12">
                  <c:v>0.92600000000000005</c:v>
                </c:pt>
                <c:pt idx="13">
                  <c:v>0.93200000000000005</c:v>
                </c:pt>
                <c:pt idx="14">
                  <c:v>0.93300000000000005</c:v>
                </c:pt>
                <c:pt idx="15">
                  <c:v>0.93400000000000005</c:v>
                </c:pt>
                <c:pt idx="17">
                  <c:v>0.93899999999999995</c:v>
                </c:pt>
                <c:pt idx="18">
                  <c:v>0.93899999999999995</c:v>
                </c:pt>
                <c:pt idx="19">
                  <c:v>0.94</c:v>
                </c:pt>
                <c:pt idx="20">
                  <c:v>0.94199999999999995</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172108731163855"/>
          <c:y val="0.35194191572792394"/>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2018-2019</c:v>
                </c:pt>
                <c:pt idx="1">
                  <c:v>2019-2020</c:v>
                </c:pt>
                <c:pt idx="2">
                  <c:v>2020-2021</c:v>
                </c:pt>
                <c:pt idx="3">
                  <c:v>2021-2022</c:v>
                </c:pt>
                <c:pt idx="4">
                  <c:v>2022-2023</c:v>
                </c:pt>
                <c:pt idx="5">
                  <c:v>2023-2024</c:v>
                </c:pt>
              </c:strCache>
            </c:strRef>
          </c:cat>
          <c:val>
            <c:numRef>
              <c:f>Sheet1!$B$2:$B$7</c:f>
              <c:numCache>
                <c:formatCode>0%</c:formatCode>
                <c:ptCount val="6"/>
                <c:pt idx="0">
                  <c:v>0.93799999999999994</c:v>
                </c:pt>
                <c:pt idx="1">
                  <c:v>0.93600000000000005</c:v>
                </c:pt>
                <c:pt idx="2">
                  <c:v>0.95899999999999996</c:v>
                </c:pt>
                <c:pt idx="3">
                  <c:v>0.94599999999999995</c:v>
                </c:pt>
                <c:pt idx="4">
                  <c:v>0.93899999999999995</c:v>
                </c:pt>
                <c:pt idx="5">
                  <c:v>0.93400000000000005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06D2-47C8-A1C5-2EAB2596AE5F}"/>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6D2-47C8-A1C5-2EAB2596AE5F}"/>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Sheet1!$B$2:$B$22</c:f>
              <c:numCache>
                <c:formatCode>General</c:formatCode>
                <c:ptCount val="21"/>
                <c:pt idx="17">
                  <c:v>0.83</c:v>
                </c:pt>
              </c:numCache>
            </c:numRef>
          </c:val>
          <c:extLst>
            <c:ext xmlns:c16="http://schemas.microsoft.com/office/drawing/2014/chart" uri="{C3380CC4-5D6E-409C-BE32-E72D297353CC}">
              <c16:uniqueId val="{00000002-06D2-47C8-A1C5-2EAB2596AE5F}"/>
            </c:ext>
          </c:extLst>
        </c:ser>
        <c:ser>
          <c:idx val="2"/>
          <c:order val="2"/>
          <c:tx>
            <c:strRef>
              <c:f>Sheet1!$D$1</c:f>
              <c:strCache>
                <c:ptCount val="1"/>
                <c:pt idx="0">
                  <c:v>New Jersey 75%</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Sheet1!$D$2:$D$22</c:f>
              <c:numCache>
                <c:formatCode>0%</c:formatCode>
                <c:ptCount val="21"/>
                <c:pt idx="0">
                  <c:v>0.75</c:v>
                </c:pt>
                <c:pt idx="1">
                  <c:v>0.75</c:v>
                </c:pt>
                <c:pt idx="2">
                  <c:v>0.75</c:v>
                </c:pt>
                <c:pt idx="3">
                  <c:v>0.75</c:v>
                </c:pt>
                <c:pt idx="4">
                  <c:v>0.75</c:v>
                </c:pt>
                <c:pt idx="5">
                  <c:v>0.75</c:v>
                </c:pt>
                <c:pt idx="6">
                  <c:v>0.75</c:v>
                </c:pt>
                <c:pt idx="7">
                  <c:v>0.75</c:v>
                </c:pt>
                <c:pt idx="8">
                  <c:v>0.75</c:v>
                </c:pt>
                <c:pt idx="9">
                  <c:v>0.75</c:v>
                </c:pt>
                <c:pt idx="10">
                  <c:v>0.75</c:v>
                </c:pt>
                <c:pt idx="11">
                  <c:v>0.75</c:v>
                </c:pt>
                <c:pt idx="12">
                  <c:v>0.75</c:v>
                </c:pt>
                <c:pt idx="13">
                  <c:v>0.75</c:v>
                </c:pt>
                <c:pt idx="14">
                  <c:v>0.75</c:v>
                </c:pt>
                <c:pt idx="15">
                  <c:v>0.75</c:v>
                </c:pt>
                <c:pt idx="16">
                  <c:v>0.75</c:v>
                </c:pt>
                <c:pt idx="17">
                  <c:v>0.75</c:v>
                </c:pt>
                <c:pt idx="18">
                  <c:v>0.75</c:v>
                </c:pt>
                <c:pt idx="19">
                  <c:v>0.75</c:v>
                </c:pt>
                <c:pt idx="20">
                  <c:v>0.75</c:v>
                </c:pt>
              </c:numCache>
            </c:numRef>
          </c:val>
          <c:extLst>
            <c:ext xmlns:c16="http://schemas.microsoft.com/office/drawing/2014/chart" uri="{C3380CC4-5D6E-409C-BE32-E72D297353CC}">
              <c16:uniqueId val="{00000005-06D2-47C8-A1C5-2EAB2596AE5F}"/>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1"/>
          <c:tx>
            <c:strRef>
              <c:f>Sheet1!$C$1</c:f>
              <c:strCache>
                <c:ptCount val="1"/>
                <c:pt idx="0">
                  <c:v>% Receiving Prenatal Care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Sheet1!$C$2:$C$22</c:f>
              <c:numCache>
                <c:formatCode>0%</c:formatCode>
                <c:ptCount val="21"/>
                <c:pt idx="0">
                  <c:v>0.65</c:v>
                </c:pt>
                <c:pt idx="1">
                  <c:v>0.66</c:v>
                </c:pt>
                <c:pt idx="2" formatCode="General">
                  <c:v>0.67</c:v>
                </c:pt>
                <c:pt idx="3">
                  <c:v>0.7</c:v>
                </c:pt>
                <c:pt idx="4">
                  <c:v>0.7</c:v>
                </c:pt>
                <c:pt idx="5">
                  <c:v>0.74</c:v>
                </c:pt>
                <c:pt idx="6">
                  <c:v>0.74</c:v>
                </c:pt>
                <c:pt idx="7">
                  <c:v>0.74</c:v>
                </c:pt>
                <c:pt idx="8">
                  <c:v>0.75</c:v>
                </c:pt>
                <c:pt idx="9">
                  <c:v>0.75</c:v>
                </c:pt>
                <c:pt idx="10">
                  <c:v>0.75</c:v>
                </c:pt>
                <c:pt idx="11">
                  <c:v>0.76</c:v>
                </c:pt>
                <c:pt idx="12">
                  <c:v>0.79</c:v>
                </c:pt>
                <c:pt idx="13">
                  <c:v>0.8</c:v>
                </c:pt>
                <c:pt idx="14">
                  <c:v>0.81</c:v>
                </c:pt>
                <c:pt idx="15">
                  <c:v>0.82</c:v>
                </c:pt>
                <c:pt idx="16">
                  <c:v>0.82</c:v>
                </c:pt>
                <c:pt idx="18">
                  <c:v>0.84</c:v>
                </c:pt>
                <c:pt idx="19">
                  <c:v>0.85</c:v>
                </c:pt>
                <c:pt idx="20">
                  <c:v>0.87</c:v>
                </c:pt>
              </c:numCache>
            </c:numRef>
          </c:val>
          <c:extLst>
            <c:ext xmlns:c16="http://schemas.microsoft.com/office/drawing/2014/chart" uri="{C3380CC4-5D6E-409C-BE32-E72D297353CC}">
              <c16:uniqueId val="{00000003-06D2-47C8-A1C5-2EAB2596AE5F}"/>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a:noFill/>
        </a:ln>
        <a:effectLst/>
      </c:spPr>
    </c:plotArea>
    <c:legend>
      <c:legendPos val="tr"/>
      <c:legendEntry>
        <c:idx val="0"/>
        <c:delete val="1"/>
      </c:legendEntry>
      <c:legendEntry>
        <c:idx val="2"/>
        <c:delete val="1"/>
      </c:legendEntry>
      <c:legendEntry>
        <c:idx val="3"/>
        <c:delete val="1"/>
      </c:legendEntry>
      <c:layout>
        <c:manualLayout>
          <c:xMode val="edge"/>
          <c:yMode val="edge"/>
          <c:x val="0.86172108731163855"/>
          <c:y val="0.32451787034652729"/>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2"/>
          <c:order val="1"/>
          <c:tx>
            <c:strRef>
              <c:f>Sheet1!$C$1</c:f>
              <c:strCache>
                <c:ptCount val="1"/>
                <c:pt idx="0">
                  <c:v>New Jersey </c:v>
                </c:pt>
              </c:strCache>
            </c:strRef>
          </c:tx>
          <c:spPr>
            <a:noFill/>
            <a:ln>
              <a:noFill/>
            </a:ln>
            <a:effectLst/>
          </c:spPr>
          <c:invertIfNegative val="0"/>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Sheet1!$C$2:$C$8</c:f>
              <c:numCache>
                <c:formatCode>0%</c:formatCode>
                <c:ptCount val="7"/>
                <c:pt idx="0">
                  <c:v>0.82</c:v>
                </c:pt>
                <c:pt idx="1">
                  <c:v>0.65</c:v>
                </c:pt>
                <c:pt idx="2">
                  <c:v>0.64</c:v>
                </c:pt>
                <c:pt idx="3">
                  <c:v>0.83</c:v>
                </c:pt>
                <c:pt idx="4">
                  <c:v>0.62</c:v>
                </c:pt>
                <c:pt idx="5">
                  <c:v>0.71</c:v>
                </c:pt>
                <c:pt idx="6">
                  <c:v>0.73</c:v>
                </c:pt>
              </c:numCache>
            </c:numRef>
          </c:val>
          <c:extLst>
            <c:ext xmlns:c16="http://schemas.microsoft.com/office/drawing/2014/chart" uri="{C3380CC4-5D6E-409C-BE32-E72D297353CC}">
              <c16:uniqueId val="{00000004-A274-4E1F-B60E-5B2A75C44B03}"/>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0"/>
          <c:tx>
            <c:strRef>
              <c:f>Sheet1!$B$1</c:f>
              <c:strCache>
                <c:ptCount val="1"/>
                <c:pt idx="0">
                  <c:v>County Percentage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Sheet1!$B$2:$B$8</c:f>
              <c:numCache>
                <c:formatCode>0%</c:formatCode>
                <c:ptCount val="7"/>
                <c:pt idx="0">
                  <c:v>0.87</c:v>
                </c:pt>
                <c:pt idx="1">
                  <c:v>0.79</c:v>
                </c:pt>
                <c:pt idx="2">
                  <c:v>0.65</c:v>
                </c:pt>
                <c:pt idx="3">
                  <c:v>0.89</c:v>
                </c:pt>
                <c:pt idx="4">
                  <c:v>0.71</c:v>
                </c:pt>
                <c:pt idx="5">
                  <c:v>0.67</c:v>
                </c:pt>
                <c:pt idx="6">
                  <c:v>0.73</c:v>
                </c:pt>
              </c:numCache>
            </c:numRef>
          </c:val>
          <c:extLst>
            <c:ext xmlns:c16="http://schemas.microsoft.com/office/drawing/2014/chart" uri="{C3380CC4-5D6E-409C-BE32-E72D297353CC}">
              <c16:uniqueId val="{00000005-A274-4E1F-B60E-5B2A75C44B03}"/>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0%" sourceLinked="1"/>
        <c:majorTickMark val="out"/>
        <c:minorTickMark val="none"/>
        <c:tickLblPos val="nextTo"/>
        <c:crossAx val="377809720"/>
        <c:crosses val="autoZero"/>
        <c:crossBetween val="between"/>
      </c:valAx>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88668855344679698"/>
        </c:manualLayout>
      </c:layout>
      <c:barChart>
        <c:barDir val="bar"/>
        <c:grouping val="clustered"/>
        <c:varyColors val="0"/>
        <c:ser>
          <c:idx val="0"/>
          <c:order val="0"/>
          <c:tx>
            <c:strRef>
              <c:f>Sheet1!$B$1</c:f>
              <c:strCache>
                <c:ptCount val="1"/>
                <c:pt idx="0">
                  <c:v>Cesarean Delivery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Sheet1!$B$2:$B$22</c:f>
              <c:numCache>
                <c:formatCode>0.0%</c:formatCode>
                <c:ptCount val="21"/>
                <c:pt idx="0">
                  <c:v>0.40699999999999997</c:v>
                </c:pt>
                <c:pt idx="1">
                  <c:v>0.38</c:v>
                </c:pt>
                <c:pt idx="2">
                  <c:v>0.379</c:v>
                </c:pt>
                <c:pt idx="3">
                  <c:v>0.373</c:v>
                </c:pt>
                <c:pt idx="4">
                  <c:v>0.36399999999999999</c:v>
                </c:pt>
                <c:pt idx="5">
                  <c:v>0.35799999999999998</c:v>
                </c:pt>
                <c:pt idx="6">
                  <c:v>0.35</c:v>
                </c:pt>
                <c:pt idx="7">
                  <c:v>0.34799999999999998</c:v>
                </c:pt>
                <c:pt idx="9">
                  <c:v>0.34499999999999997</c:v>
                </c:pt>
                <c:pt idx="10">
                  <c:v>0.34300000000000003</c:v>
                </c:pt>
                <c:pt idx="11">
                  <c:v>0.33100000000000002</c:v>
                </c:pt>
                <c:pt idx="12">
                  <c:v>0.32800000000000001</c:v>
                </c:pt>
                <c:pt idx="13">
                  <c:v>0.32700000000000001</c:v>
                </c:pt>
                <c:pt idx="14">
                  <c:v>0.32300000000000001</c:v>
                </c:pt>
                <c:pt idx="15">
                  <c:v>0.32100000000000001</c:v>
                </c:pt>
                <c:pt idx="16">
                  <c:v>0.313</c:v>
                </c:pt>
                <c:pt idx="17">
                  <c:v>0.311</c:v>
                </c:pt>
                <c:pt idx="18">
                  <c:v>0.31</c:v>
                </c:pt>
                <c:pt idx="19">
                  <c:v>0.27500000000000002</c:v>
                </c:pt>
                <c:pt idx="20">
                  <c:v>0.191</c:v>
                </c:pt>
              </c:numCache>
            </c:numRef>
          </c:val>
          <c:extLst>
            <c:ext xmlns:c16="http://schemas.microsoft.com/office/drawing/2014/chart" uri="{C3380CC4-5D6E-409C-BE32-E72D297353CC}">
              <c16:uniqueId val="{00000000-AAD7-4EC6-8FBF-EA298BF444F7}"/>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Sheet1!$C$2:$C$22</c:f>
              <c:numCache>
                <c:formatCode>General</c:formatCode>
                <c:ptCount val="21"/>
                <c:pt idx="8" formatCode="0.0%">
                  <c:v>0.34499999999999997</c:v>
                </c:pt>
              </c:numCache>
            </c:numRef>
          </c:val>
          <c:extLst>
            <c:ext xmlns:c16="http://schemas.microsoft.com/office/drawing/2014/chart" uri="{C3380CC4-5D6E-409C-BE32-E72D297353CC}">
              <c16:uniqueId val="{00000001-AAD7-4EC6-8FBF-EA298BF444F7}"/>
            </c:ext>
          </c:extLst>
        </c:ser>
        <c:ser>
          <c:idx val="3"/>
          <c:order val="2"/>
          <c:tx>
            <c:strRef>
              <c:f>Sheet1!$D$1</c:f>
              <c:strCache>
                <c:ptCount val="1"/>
                <c:pt idx="0">
                  <c:v>NJ 33.2%</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Sheet1!$D$2:$D$22</c:f>
              <c:numCache>
                <c:formatCode>0.0%</c:formatCode>
                <c:ptCount val="21"/>
                <c:pt idx="0">
                  <c:v>0.33200000000000002</c:v>
                </c:pt>
                <c:pt idx="1">
                  <c:v>0.33200000000000002</c:v>
                </c:pt>
                <c:pt idx="2">
                  <c:v>0.33200000000000002</c:v>
                </c:pt>
                <c:pt idx="3">
                  <c:v>0.33200000000000002</c:v>
                </c:pt>
                <c:pt idx="4">
                  <c:v>0.33200000000000002</c:v>
                </c:pt>
                <c:pt idx="5">
                  <c:v>0.33200000000000002</c:v>
                </c:pt>
                <c:pt idx="6">
                  <c:v>0.33200000000000002</c:v>
                </c:pt>
                <c:pt idx="7">
                  <c:v>0.33200000000000002</c:v>
                </c:pt>
                <c:pt idx="8">
                  <c:v>0.33200000000000002</c:v>
                </c:pt>
                <c:pt idx="9">
                  <c:v>0.33200000000000002</c:v>
                </c:pt>
                <c:pt idx="10">
                  <c:v>0.33200000000000002</c:v>
                </c:pt>
                <c:pt idx="11">
                  <c:v>0.33200000000000002</c:v>
                </c:pt>
                <c:pt idx="12">
                  <c:v>0.33200000000000002</c:v>
                </c:pt>
                <c:pt idx="13">
                  <c:v>0.33200000000000002</c:v>
                </c:pt>
                <c:pt idx="14">
                  <c:v>0.33200000000000002</c:v>
                </c:pt>
                <c:pt idx="15">
                  <c:v>0.33200000000000002</c:v>
                </c:pt>
                <c:pt idx="16">
                  <c:v>0.33200000000000002</c:v>
                </c:pt>
                <c:pt idx="17">
                  <c:v>0.33200000000000002</c:v>
                </c:pt>
                <c:pt idx="18">
                  <c:v>0.33200000000000002</c:v>
                </c:pt>
                <c:pt idx="19">
                  <c:v>0.33200000000000002</c:v>
                </c:pt>
                <c:pt idx="20">
                  <c:v>0.33200000000000002</c:v>
                </c:pt>
              </c:numCache>
            </c:numRef>
          </c:val>
          <c:extLst>
            <c:ext xmlns:c16="http://schemas.microsoft.com/office/drawing/2014/chart" uri="{C3380CC4-5D6E-409C-BE32-E72D297353CC}">
              <c16:uniqueId val="{00000003-AAD7-4EC6-8FBF-EA298BF444F7}"/>
            </c:ext>
          </c:extLst>
        </c:ser>
        <c:ser>
          <c:idx val="2"/>
          <c:order val="3"/>
          <c:tx>
            <c:strRef>
              <c:f>Sheet1!#REF!</c:f>
              <c:strCache>
                <c:ptCount val="1"/>
                <c:pt idx="0">
                  <c:v>#REF!</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Sheet1!#REF!</c:f>
              <c:numCache>
                <c:formatCode>General</c:formatCode>
                <c:ptCount val="1"/>
                <c:pt idx="0">
                  <c:v>1</c:v>
                </c:pt>
              </c:numCache>
            </c:numRef>
          </c:val>
          <c:extLst>
            <c:ext xmlns:c16="http://schemas.microsoft.com/office/drawing/2014/chart" uri="{C3380CC4-5D6E-409C-BE32-E72D297353CC}">
              <c16:uniqueId val="{00000005-AAD7-4EC6-8FBF-EA298BF444F7}"/>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Cesarean Delivery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1998-2002</c:v>
                </c:pt>
                <c:pt idx="1">
                  <c:v>2003-2007</c:v>
                </c:pt>
                <c:pt idx="2">
                  <c:v>2008-2012</c:v>
                </c:pt>
                <c:pt idx="3">
                  <c:v>2014-2017</c:v>
                </c:pt>
                <c:pt idx="4">
                  <c:v>2018-2022</c:v>
                </c:pt>
              </c:strCache>
            </c:strRef>
          </c:cat>
          <c:val>
            <c:numRef>
              <c:f>Sheet1!$B$2:$B$6</c:f>
              <c:numCache>
                <c:formatCode>0.00%</c:formatCode>
                <c:ptCount val="5"/>
                <c:pt idx="0">
                  <c:v>0.27800000000000002</c:v>
                </c:pt>
                <c:pt idx="1">
                  <c:v>0.375</c:v>
                </c:pt>
                <c:pt idx="2">
                  <c:v>0.42399999999999999</c:v>
                </c:pt>
                <c:pt idx="3">
                  <c:v>0.38600000000000001</c:v>
                </c:pt>
                <c:pt idx="4">
                  <c:v>0.34499999999999997</c:v>
                </c:pt>
              </c:numCache>
            </c:numRef>
          </c:val>
          <c:smooth val="0"/>
          <c:extLst>
            <c:ext xmlns:c16="http://schemas.microsoft.com/office/drawing/2014/chart" uri="{C3380CC4-5D6E-409C-BE32-E72D297353CC}">
              <c16:uniqueId val="{00000000-7525-40D5-B830-B44D6DECC15C}"/>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Morris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Sheet1!$B$2:$M$2</c:f>
              <c:numCache>
                <c:formatCode>0.0%</c:formatCode>
                <c:ptCount val="12"/>
                <c:pt idx="0">
                  <c:v>3.7999999999999999E-2</c:v>
                </c:pt>
                <c:pt idx="1">
                  <c:v>3.7999999999999999E-2</c:v>
                </c:pt>
                <c:pt idx="2">
                  <c:v>3.5999999999999997E-2</c:v>
                </c:pt>
                <c:pt idx="3">
                  <c:v>3.5999999999999997E-2</c:v>
                </c:pt>
                <c:pt idx="4">
                  <c:v>4.2000000000000003E-2</c:v>
                </c:pt>
                <c:pt idx="5">
                  <c:v>4.2000000000000003E-2</c:v>
                </c:pt>
                <c:pt idx="6">
                  <c:v>0.04</c:v>
                </c:pt>
                <c:pt idx="7">
                  <c:v>3.4000000000000002E-2</c:v>
                </c:pt>
                <c:pt idx="8">
                  <c:v>3.6999999999999998E-2</c:v>
                </c:pt>
                <c:pt idx="9">
                  <c:v>4.1000000000000002E-2</c:v>
                </c:pt>
                <c:pt idx="10">
                  <c:v>4.5999999999999999E-2</c:v>
                </c:pt>
                <c:pt idx="11">
                  <c:v>4.4999999999999998E-2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Sheet1!$B$3:$M$3</c:f>
              <c:numCache>
                <c:formatCode>0.0%</c:formatCode>
                <c:ptCount val="12"/>
                <c:pt idx="0">
                  <c:v>4.4999999999999998E-2</c:v>
                </c:pt>
                <c:pt idx="1">
                  <c:v>4.4999999999999998E-2</c:v>
                </c:pt>
                <c:pt idx="2">
                  <c:v>4.3999999999999997E-2</c:v>
                </c:pt>
                <c:pt idx="3">
                  <c:v>4.4999999999999998E-2</c:v>
                </c:pt>
                <c:pt idx="4">
                  <c:v>5.1999999999999998E-2</c:v>
                </c:pt>
                <c:pt idx="5">
                  <c:v>5.0999999999999997E-2</c:v>
                </c:pt>
                <c:pt idx="6">
                  <c:v>4.8000000000000001E-2</c:v>
                </c:pt>
                <c:pt idx="7">
                  <c:v>4.1000000000000002E-2</c:v>
                </c:pt>
                <c:pt idx="8">
                  <c:v>4.4999999999999998E-2</c:v>
                </c:pt>
                <c:pt idx="9">
                  <c:v>4.8000000000000001E-2</c:v>
                </c:pt>
                <c:pt idx="10">
                  <c:v>5.3999999999999999E-2</c:v>
                </c:pt>
                <c:pt idx="11">
                  <c:v>5.3999999999999999E-2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Sheet1!$B$2:$B$22</c:f>
              <c:numCache>
                <c:formatCode>General</c:formatCode>
                <c:ptCount val="21"/>
                <c:pt idx="0" formatCode="0.0%">
                  <c:v>3.6499999999999998E-2</c:v>
                </c:pt>
                <c:pt idx="2" formatCode="0.0%">
                  <c:v>0.04</c:v>
                </c:pt>
                <c:pt idx="3" formatCode="0.0%">
                  <c:v>4.0500000000000001E-2</c:v>
                </c:pt>
                <c:pt idx="4" formatCode="0.0%">
                  <c:v>4.1000000000000002E-2</c:v>
                </c:pt>
                <c:pt idx="5" formatCode="0.0%">
                  <c:v>4.1000000000000002E-2</c:v>
                </c:pt>
                <c:pt idx="6" formatCode="0.0%">
                  <c:v>4.1000000000000002E-2</c:v>
                </c:pt>
                <c:pt idx="7" formatCode="0.0%">
                  <c:v>4.2500000000000003E-2</c:v>
                </c:pt>
                <c:pt idx="8" formatCode="0.0%">
                  <c:v>4.3499999999999997E-2</c:v>
                </c:pt>
                <c:pt idx="9" formatCode="0.0%">
                  <c:v>4.3499999999999997E-2</c:v>
                </c:pt>
                <c:pt idx="10" formatCode="0.0%">
                  <c:v>4.3999999999999997E-2</c:v>
                </c:pt>
                <c:pt idx="11" formatCode="0.0%">
                  <c:v>4.4999999999999998E-2</c:v>
                </c:pt>
                <c:pt idx="12" formatCode="0.0%">
                  <c:v>4.7E-2</c:v>
                </c:pt>
                <c:pt idx="13" formatCode="0.0%">
                  <c:v>0.05</c:v>
                </c:pt>
                <c:pt idx="14" formatCode="0.0%">
                  <c:v>0.05</c:v>
                </c:pt>
                <c:pt idx="15" formatCode="0.0%">
                  <c:v>5.7500000000000002E-2</c:v>
                </c:pt>
                <c:pt idx="16" formatCode="0.0%">
                  <c:v>5.8000000000000003E-2</c:v>
                </c:pt>
                <c:pt idx="17" formatCode="0.0%">
                  <c:v>5.8500000000000003E-2</c:v>
                </c:pt>
                <c:pt idx="18" formatCode="0.0%">
                  <c:v>6.1499999999999999E-2</c:v>
                </c:pt>
                <c:pt idx="19" formatCode="0.0%">
                  <c:v>6.7500000000000004E-2</c:v>
                </c:pt>
                <c:pt idx="20" formatCode="0.0%">
                  <c:v>7.1499999999999994E-2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1">
                  <c:v>3.9E-2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4.7E-2</c:v>
                </c:pt>
                <c:pt idx="1">
                  <c:v>4.7E-2</c:v>
                </c:pt>
                <c:pt idx="2">
                  <c:v>4.7E-2</c:v>
                </c:pt>
                <c:pt idx="3">
                  <c:v>4.7E-2</c:v>
                </c:pt>
                <c:pt idx="4">
                  <c:v>4.7E-2</c:v>
                </c:pt>
                <c:pt idx="5">
                  <c:v>4.7E-2</c:v>
                </c:pt>
                <c:pt idx="6">
                  <c:v>4.7E-2</c:v>
                </c:pt>
                <c:pt idx="7">
                  <c:v>4.7E-2</c:v>
                </c:pt>
                <c:pt idx="8">
                  <c:v>4.7E-2</c:v>
                </c:pt>
                <c:pt idx="9">
                  <c:v>4.7E-2</c:v>
                </c:pt>
                <c:pt idx="10">
                  <c:v>4.7E-2</c:v>
                </c:pt>
                <c:pt idx="11">
                  <c:v>4.7E-2</c:v>
                </c:pt>
                <c:pt idx="12">
                  <c:v>4.7E-2</c:v>
                </c:pt>
                <c:pt idx="13">
                  <c:v>4.7E-2</c:v>
                </c:pt>
                <c:pt idx="14">
                  <c:v>4.7E-2</c:v>
                </c:pt>
                <c:pt idx="15">
                  <c:v>4.7E-2</c:v>
                </c:pt>
                <c:pt idx="16">
                  <c:v>4.7E-2</c:v>
                </c:pt>
                <c:pt idx="17">
                  <c:v>4.7E-2</c:v>
                </c:pt>
                <c:pt idx="18">
                  <c:v>4.7E-2</c:v>
                </c:pt>
                <c:pt idx="19">
                  <c:v>4.7E-2</c:v>
                </c:pt>
                <c:pt idx="20">
                  <c:v>4.7E-2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6568363280823075"/>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Sheet1!$B$2:$B$22</c:f>
              <c:numCache>
                <c:formatCode>0.00%</c:formatCode>
                <c:ptCount val="21"/>
                <c:pt idx="0">
                  <c:v>0.13723350000000001</c:v>
                </c:pt>
                <c:pt idx="1">
                  <c:v>7.9659300000000002E-2</c:v>
                </c:pt>
                <c:pt idx="2">
                  <c:v>7.4577400000000002E-2</c:v>
                </c:pt>
                <c:pt idx="3" formatCode="General">
                  <c:v>7.2935200000000006E-2</c:v>
                </c:pt>
                <c:pt idx="4">
                  <c:v>6.7153299999999999E-2</c:v>
                </c:pt>
                <c:pt idx="5">
                  <c:v>6.7063300000000006E-2</c:v>
                </c:pt>
                <c:pt idx="6">
                  <c:v>6.6850800000000002E-2</c:v>
                </c:pt>
                <c:pt idx="7">
                  <c:v>6.1415400000000002E-2</c:v>
                </c:pt>
                <c:pt idx="8">
                  <c:v>5.6457800000000002E-2</c:v>
                </c:pt>
                <c:pt idx="9">
                  <c:v>5.5675000000000002E-2</c:v>
                </c:pt>
                <c:pt idx="10">
                  <c:v>5.39216E-2</c:v>
                </c:pt>
                <c:pt idx="11">
                  <c:v>5.1183100000000002E-2</c:v>
                </c:pt>
                <c:pt idx="12">
                  <c:v>4.8031200000000003E-2</c:v>
                </c:pt>
                <c:pt idx="13">
                  <c:v>4.3699300000000003E-2</c:v>
                </c:pt>
                <c:pt idx="14">
                  <c:v>3.7602900000000002E-2</c:v>
                </c:pt>
                <c:pt idx="15">
                  <c:v>3.7151999999999998E-2</c:v>
                </c:pt>
                <c:pt idx="16">
                  <c:v>3.5925699999999998E-2</c:v>
                </c:pt>
                <c:pt idx="17">
                  <c:v>3.5087699999999999E-2</c:v>
                </c:pt>
                <c:pt idx="18">
                  <c:v>3.4970399999999999E-2</c:v>
                </c:pt>
                <c:pt idx="19">
                  <c:v>3.21071E-2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Sheet1!$C$2:$C$22</c:f>
              <c:numCache>
                <c:formatCode>General</c:formatCode>
                <c:ptCount val="21"/>
                <c:pt idx="20">
                  <c:v>3.0054299999999999E-2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c:formatCode>
                <c:ptCount val="5"/>
                <c:pt idx="0">
                  <c:v>3.4668200000000003E-2</c:v>
                </c:pt>
                <c:pt idx="1">
                  <c:v>3.9003999999999997E-2</c:v>
                </c:pt>
                <c:pt idx="2">
                  <c:v>3.42948E-2</c:v>
                </c:pt>
                <c:pt idx="3">
                  <c:v>3.17845E-2</c:v>
                </c:pt>
                <c:pt idx="4">
                  <c:v>3.0054299999999999E-2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93574534772252049"/>
        </c:manualLayout>
      </c:layout>
      <c:barChart>
        <c:barDir val="bar"/>
        <c:grouping val="clustered"/>
        <c:varyColors val="0"/>
        <c:ser>
          <c:idx val="0"/>
          <c:order val="0"/>
          <c:tx>
            <c:strRef>
              <c:f>Sheet1!$B$1</c:f>
              <c:strCache>
                <c:ptCount val="1"/>
                <c:pt idx="0">
                  <c:v>Cohort 2023 4-Year Graduation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Dover Public School District</c:v>
                </c:pt>
                <c:pt idx="1">
                  <c:v>Morris School District</c:v>
                </c:pt>
                <c:pt idx="2">
                  <c:v>Roxbury Township School District</c:v>
                </c:pt>
                <c:pt idx="3">
                  <c:v>Boonton Town Public School District</c:v>
                </c:pt>
                <c:pt idx="4">
                  <c:v>Jefferson Township Public School District</c:v>
                </c:pt>
                <c:pt idx="5">
                  <c:v>Morris Hills Regional School District</c:v>
                </c:pt>
                <c:pt idx="6">
                  <c:v>Madison Public School District</c:v>
                </c:pt>
                <c:pt idx="7">
                  <c:v>West Morris Regional High School District</c:v>
                </c:pt>
                <c:pt idx="8">
                  <c:v>Parsippany-Troy Hills Township School District</c:v>
                </c:pt>
                <c:pt idx="9">
                  <c:v>Montville Township School District</c:v>
                </c:pt>
                <c:pt idx="10">
                  <c:v>Butler Public School District</c:v>
                </c:pt>
                <c:pt idx="11">
                  <c:v>Pequannock Township School District</c:v>
                </c:pt>
                <c:pt idx="12">
                  <c:v>Mount Olive Township School District</c:v>
                </c:pt>
                <c:pt idx="13">
                  <c:v>School District Of The Chathams</c:v>
                </c:pt>
              </c:strCache>
            </c:strRef>
          </c:cat>
          <c:val>
            <c:numRef>
              <c:f>Sheet1!$B$2:$B$15</c:f>
              <c:numCache>
                <c:formatCode>General</c:formatCode>
                <c:ptCount val="14"/>
                <c:pt idx="0">
                  <c:v>79.3</c:v>
                </c:pt>
                <c:pt idx="1">
                  <c:v>84.5</c:v>
                </c:pt>
                <c:pt idx="2">
                  <c:v>92.8</c:v>
                </c:pt>
                <c:pt idx="3">
                  <c:v>93</c:v>
                </c:pt>
                <c:pt idx="4">
                  <c:v>93.4</c:v>
                </c:pt>
                <c:pt idx="5">
                  <c:v>93.4</c:v>
                </c:pt>
                <c:pt idx="6">
                  <c:v>95.3</c:v>
                </c:pt>
                <c:pt idx="7">
                  <c:v>95.5</c:v>
                </c:pt>
                <c:pt idx="8">
                  <c:v>95.6</c:v>
                </c:pt>
                <c:pt idx="9">
                  <c:v>96.1</c:v>
                </c:pt>
                <c:pt idx="10">
                  <c:v>96.5</c:v>
                </c:pt>
                <c:pt idx="11">
                  <c:v>97.2</c:v>
                </c:pt>
                <c:pt idx="12">
                  <c:v>97.3</c:v>
                </c:pt>
                <c:pt idx="13">
                  <c:v>97.4</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2023 NJ  Graduation Rate 91.1</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Sheet1!$A$2:$A$15</c:f>
              <c:strCache>
                <c:ptCount val="14"/>
                <c:pt idx="0">
                  <c:v>Dover Public School District</c:v>
                </c:pt>
                <c:pt idx="1">
                  <c:v>Morris School District</c:v>
                </c:pt>
                <c:pt idx="2">
                  <c:v>Roxbury Township School District</c:v>
                </c:pt>
                <c:pt idx="3">
                  <c:v>Boonton Town Public School District</c:v>
                </c:pt>
                <c:pt idx="4">
                  <c:v>Jefferson Township Public School District</c:v>
                </c:pt>
                <c:pt idx="5">
                  <c:v>Morris Hills Regional School District</c:v>
                </c:pt>
                <c:pt idx="6">
                  <c:v>Madison Public School District</c:v>
                </c:pt>
                <c:pt idx="7">
                  <c:v>West Morris Regional High School District</c:v>
                </c:pt>
                <c:pt idx="8">
                  <c:v>Parsippany-Troy Hills Township School District</c:v>
                </c:pt>
                <c:pt idx="9">
                  <c:v>Montville Township School District</c:v>
                </c:pt>
                <c:pt idx="10">
                  <c:v>Butler Public School District</c:v>
                </c:pt>
                <c:pt idx="11">
                  <c:v>Pequannock Township School District</c:v>
                </c:pt>
                <c:pt idx="12">
                  <c:v>Mount Olive Township School District</c:v>
                </c:pt>
                <c:pt idx="13">
                  <c:v>School District Of The Chathams</c:v>
                </c:pt>
              </c:strCache>
            </c:strRef>
          </c:cat>
          <c:val>
            <c:numRef>
              <c:f>Sheet1!$C$2:$C$15</c:f>
              <c:numCache>
                <c:formatCode>General</c:formatCode>
                <c:ptCount val="14"/>
                <c:pt idx="0">
                  <c:v>91.1</c:v>
                </c:pt>
                <c:pt idx="1">
                  <c:v>91.1</c:v>
                </c:pt>
                <c:pt idx="2">
                  <c:v>91.1</c:v>
                </c:pt>
                <c:pt idx="3">
                  <c:v>91.1</c:v>
                </c:pt>
                <c:pt idx="4">
                  <c:v>91.1</c:v>
                </c:pt>
                <c:pt idx="5">
                  <c:v>91.1</c:v>
                </c:pt>
                <c:pt idx="6">
                  <c:v>91.1</c:v>
                </c:pt>
                <c:pt idx="7">
                  <c:v>91.1</c:v>
                </c:pt>
                <c:pt idx="8">
                  <c:v>91.1</c:v>
                </c:pt>
                <c:pt idx="9">
                  <c:v>91.1</c:v>
                </c:pt>
                <c:pt idx="10">
                  <c:v>91.1</c:v>
                </c:pt>
                <c:pt idx="11">
                  <c:v>91.1</c:v>
                </c:pt>
                <c:pt idx="12">
                  <c:v>91.1</c:v>
                </c:pt>
                <c:pt idx="13">
                  <c:v>91.1</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General"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71736930398637111"/>
          <c:y val="0.93071416165925558"/>
          <c:w val="0.19364130122270606"/>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0.93200000000000005</c:v>
                </c:pt>
                <c:pt idx="1">
                  <c:v>0.92700000000000005</c:v>
                </c:pt>
                <c:pt idx="2">
                  <c:v>0.95499999999999996</c:v>
                </c:pt>
                <c:pt idx="3">
                  <c:v>0.95599999999999996</c:v>
                </c:pt>
                <c:pt idx="4">
                  <c:v>0.96499999999999997</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Sheet1!$B$2:$B$22</c:f>
              <c:numCache>
                <c:formatCode>0.0%</c:formatCode>
                <c:ptCount val="21"/>
                <c:pt idx="0">
                  <c:v>0.9</c:v>
                </c:pt>
                <c:pt idx="1">
                  <c:v>0.91700000000000004</c:v>
                </c:pt>
                <c:pt idx="2">
                  <c:v>0.91900000000000004</c:v>
                </c:pt>
                <c:pt idx="3">
                  <c:v>0.92400000000000004</c:v>
                </c:pt>
                <c:pt idx="4">
                  <c:v>0.92500000000000004</c:v>
                </c:pt>
                <c:pt idx="5">
                  <c:v>0.93100000000000005</c:v>
                </c:pt>
                <c:pt idx="6">
                  <c:v>0.93300000000000005</c:v>
                </c:pt>
                <c:pt idx="7">
                  <c:v>0.93400000000000005</c:v>
                </c:pt>
                <c:pt idx="8" formatCode="General">
                  <c:v>0.93500000000000005</c:v>
                </c:pt>
                <c:pt idx="9">
                  <c:v>0.94</c:v>
                </c:pt>
                <c:pt idx="10">
                  <c:v>0.94299999999999995</c:v>
                </c:pt>
                <c:pt idx="11">
                  <c:v>0.94499999999999995</c:v>
                </c:pt>
                <c:pt idx="12">
                  <c:v>0.94499999999999995</c:v>
                </c:pt>
                <c:pt idx="13">
                  <c:v>0.94599999999999995</c:v>
                </c:pt>
                <c:pt idx="14">
                  <c:v>0.95199999999999996</c:v>
                </c:pt>
                <c:pt idx="15">
                  <c:v>0.95299999999999996</c:v>
                </c:pt>
                <c:pt idx="16">
                  <c:v>0.95799999999999996</c:v>
                </c:pt>
                <c:pt idx="17">
                  <c:v>0.96</c:v>
                </c:pt>
                <c:pt idx="18">
                  <c:v>0.96099999999999997</c:v>
                </c:pt>
                <c:pt idx="19">
                  <c:v>0.96199999999999997</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Sheet1!$C$2:$C$22</c:f>
              <c:numCache>
                <c:formatCode>General</c:formatCode>
                <c:ptCount val="21"/>
                <c:pt idx="20">
                  <c:v>0.96499999999999997</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Sheet1!$D$2:$D$22</c:f>
              <c:numCache>
                <c:formatCode>0%</c:formatCode>
                <c:ptCount val="21"/>
                <c:pt idx="0">
                  <c:v>0.94</c:v>
                </c:pt>
                <c:pt idx="1">
                  <c:v>0.94</c:v>
                </c:pt>
                <c:pt idx="2">
                  <c:v>0.94</c:v>
                </c:pt>
                <c:pt idx="3">
                  <c:v>0.94</c:v>
                </c:pt>
                <c:pt idx="4">
                  <c:v>0.94</c:v>
                </c:pt>
                <c:pt idx="5">
                  <c:v>0.94</c:v>
                </c:pt>
                <c:pt idx="6">
                  <c:v>0.94</c:v>
                </c:pt>
                <c:pt idx="7">
                  <c:v>0.94</c:v>
                </c:pt>
                <c:pt idx="8">
                  <c:v>0.94</c:v>
                </c:pt>
                <c:pt idx="9">
                  <c:v>0.94</c:v>
                </c:pt>
                <c:pt idx="10">
                  <c:v>0.94</c:v>
                </c:pt>
                <c:pt idx="11">
                  <c:v>0.94</c:v>
                </c:pt>
                <c:pt idx="12">
                  <c:v>0.94</c:v>
                </c:pt>
                <c:pt idx="13">
                  <c:v>0.94</c:v>
                </c:pt>
                <c:pt idx="14">
                  <c:v>0.94</c:v>
                </c:pt>
                <c:pt idx="15">
                  <c:v>0.94</c:v>
                </c:pt>
                <c:pt idx="16">
                  <c:v>0.94</c:v>
                </c:pt>
                <c:pt idx="17">
                  <c:v>0.94</c:v>
                </c:pt>
                <c:pt idx="18">
                  <c:v>0.94</c:v>
                </c:pt>
                <c:pt idx="19">
                  <c:v>0.94</c:v>
                </c:pt>
                <c:pt idx="20">
                  <c:v>0.94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1065677465583312"/>
          <c:y val="0.88423754476362459"/>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Sheet1!$B$2:$B$22</c:f>
              <c:numCache>
                <c:formatCode>General</c:formatCode>
                <c:ptCount val="21"/>
                <c:pt idx="2">
                  <c:v>6.91</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Total Crime Rate</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Sheet1!$C$2:$C$22</c:f>
              <c:numCache>
                <c:formatCode>0.00</c:formatCode>
                <c:ptCount val="21"/>
                <c:pt idx="0">
                  <c:v>4.64669619900251</c:v>
                </c:pt>
                <c:pt idx="1">
                  <c:v>4.8090019487458902</c:v>
                </c:pt>
                <c:pt idx="3">
                  <c:v>8.1732139636888306</c:v>
                </c:pt>
                <c:pt idx="4">
                  <c:v>8.9309554709670191</c:v>
                </c:pt>
                <c:pt idx="5">
                  <c:v>10.8784975598718</c:v>
                </c:pt>
                <c:pt idx="6">
                  <c:v>11.921618204804</c:v>
                </c:pt>
                <c:pt idx="7">
                  <c:v>13.6995486004603</c:v>
                </c:pt>
                <c:pt idx="8">
                  <c:v>14.419292484687601</c:v>
                </c:pt>
                <c:pt idx="9">
                  <c:v>15.3824528068675</c:v>
                </c:pt>
                <c:pt idx="10">
                  <c:v>17.154399448221501</c:v>
                </c:pt>
                <c:pt idx="11">
                  <c:v>18.7673468825543</c:v>
                </c:pt>
                <c:pt idx="12">
                  <c:v>19.2884387274574</c:v>
                </c:pt>
                <c:pt idx="13">
                  <c:v>20.153219864234199</c:v>
                </c:pt>
                <c:pt idx="14">
                  <c:v>21.222646419994099</c:v>
                </c:pt>
                <c:pt idx="15">
                  <c:v>21.524020323339801</c:v>
                </c:pt>
                <c:pt idx="16">
                  <c:v>23.676413037401499</c:v>
                </c:pt>
                <c:pt idx="17">
                  <c:v>26.3819833686218</c:v>
                </c:pt>
                <c:pt idx="18">
                  <c:v>31.995314942282199</c:v>
                </c:pt>
                <c:pt idx="19">
                  <c:v>33.451202263083502</c:v>
                </c:pt>
                <c:pt idx="20">
                  <c:v>37.615277816088799</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2.3378668575519061E-2"/>
                  <c:y val="0.1696255962745977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4.0496301598663804E-2"/>
                  <c:y val="0.1363803255702321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0</c:v>
                </c:pt>
                <c:pt idx="1">
                  <c:v>39</c:v>
                </c:pt>
                <c:pt idx="2">
                  <c:v>43</c:v>
                </c:pt>
                <c:pt idx="3">
                  <c:v>152</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0.16959234626907738"/>
                  <c:y val="2.6045793539164044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359</c:v>
                </c:pt>
                <c:pt idx="1">
                  <c:v>2653</c:v>
                </c:pt>
                <c:pt idx="2">
                  <c:v>279</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Sheet1!$B$2:$B$22</c:f>
              <c:numCache>
                <c:formatCode>General</c:formatCode>
                <c:ptCount val="21"/>
                <c:pt idx="0">
                  <c:v>0.78259999999999996</c:v>
                </c:pt>
                <c:pt idx="1">
                  <c:v>1.0397700000000001</c:v>
                </c:pt>
                <c:pt idx="2">
                  <c:v>1.0717000000000001</c:v>
                </c:pt>
                <c:pt idx="4">
                  <c:v>1.1575200000000001</c:v>
                </c:pt>
                <c:pt idx="5">
                  <c:v>1.5809</c:v>
                </c:pt>
                <c:pt idx="6">
                  <c:v>2.1857099999999998</c:v>
                </c:pt>
                <c:pt idx="7">
                  <c:v>2.2530600000000001</c:v>
                </c:pt>
                <c:pt idx="8">
                  <c:v>2.4234200000000001</c:v>
                </c:pt>
                <c:pt idx="9">
                  <c:v>2.5204599999999999</c:v>
                </c:pt>
                <c:pt idx="10">
                  <c:v>2.5415899999999998</c:v>
                </c:pt>
                <c:pt idx="11">
                  <c:v>2.6693199999999999</c:v>
                </c:pt>
                <c:pt idx="12">
                  <c:v>3.1207600000000002</c:v>
                </c:pt>
                <c:pt idx="13">
                  <c:v>3.4020800000000002</c:v>
                </c:pt>
                <c:pt idx="14">
                  <c:v>3.4252600000000002</c:v>
                </c:pt>
                <c:pt idx="15">
                  <c:v>4.2535100000000003</c:v>
                </c:pt>
                <c:pt idx="16">
                  <c:v>4.2708700000000004</c:v>
                </c:pt>
                <c:pt idx="17">
                  <c:v>6.7025499999999996</c:v>
                </c:pt>
                <c:pt idx="18">
                  <c:v>7.0067399999999997</c:v>
                </c:pt>
                <c:pt idx="19">
                  <c:v>7.95573</c:v>
                </c:pt>
                <c:pt idx="20">
                  <c:v>33.877429999999997</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Sheet1!$C$2:$C$22</c:f>
              <c:numCache>
                <c:formatCode>General</c:formatCode>
                <c:ptCount val="21"/>
                <c:pt idx="3">
                  <c:v>1.1499999999999999</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Sheet1!$D$2:$D$22</c:f>
              <c:numCache>
                <c:formatCode>General</c:formatCode>
                <c:ptCount val="21"/>
                <c:pt idx="0">
                  <c:v>4.1863299999999999</c:v>
                </c:pt>
                <c:pt idx="1">
                  <c:v>4.1863299999999999</c:v>
                </c:pt>
                <c:pt idx="2">
                  <c:v>4.1863299999999999</c:v>
                </c:pt>
                <c:pt idx="3">
                  <c:v>4.1863299999999999</c:v>
                </c:pt>
                <c:pt idx="4">
                  <c:v>4.1863299999999999</c:v>
                </c:pt>
                <c:pt idx="5">
                  <c:v>4.1863299999999999</c:v>
                </c:pt>
                <c:pt idx="6">
                  <c:v>4.1863299999999999</c:v>
                </c:pt>
                <c:pt idx="7">
                  <c:v>4.1863299999999999</c:v>
                </c:pt>
                <c:pt idx="8">
                  <c:v>4.1863299999999999</c:v>
                </c:pt>
                <c:pt idx="9">
                  <c:v>4.1863299999999999</c:v>
                </c:pt>
                <c:pt idx="10">
                  <c:v>4.1863299999999999</c:v>
                </c:pt>
                <c:pt idx="11">
                  <c:v>4.1863299999999999</c:v>
                </c:pt>
                <c:pt idx="12">
                  <c:v>4.1863299999999999</c:v>
                </c:pt>
                <c:pt idx="13">
                  <c:v>4.1863299999999999</c:v>
                </c:pt>
                <c:pt idx="14">
                  <c:v>4.1863299999999999</c:v>
                </c:pt>
                <c:pt idx="15">
                  <c:v>4.1863299999999999</c:v>
                </c:pt>
                <c:pt idx="16">
                  <c:v>4.1863299999999999</c:v>
                </c:pt>
                <c:pt idx="17">
                  <c:v>4.1863299999999999</c:v>
                </c:pt>
                <c:pt idx="18">
                  <c:v>4.1863299999999999</c:v>
                </c:pt>
                <c:pt idx="19">
                  <c:v>4.1863299999999999</c:v>
                </c:pt>
                <c:pt idx="20">
                  <c:v>4.1863299999999999</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14490206692913385"/>
          <c:y val="0.87893986242298117"/>
          <c:w val="0.13858046259842519"/>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Morris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dLbl>
              <c:idx val="0"/>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CBD-47DF-A832-F6537F909F9E}"/>
                </c:ext>
              </c:extLst>
            </c:dLbl>
            <c:dLbl>
              <c:idx val="1"/>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CBD-47DF-A832-F6537F909F9E}"/>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4.0664899999999999</c:v>
                </c:pt>
                <c:pt idx="1">
                  <c:v>4.1375099999999998</c:v>
                </c:pt>
                <c:pt idx="2">
                  <c:v>3</c:v>
                </c:pt>
                <c:pt idx="4">
                  <c:v>1.1459600000000001</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Sheet1!$C$2:$C$6</c:f>
              <c:numCache>
                <c:formatCode>General</c:formatCode>
                <c:ptCount val="5"/>
                <c:pt idx="0">
                  <c:v>7.4523599999999997</c:v>
                </c:pt>
                <c:pt idx="1">
                  <c:v>7.5911299999999997</c:v>
                </c:pt>
                <c:pt idx="2">
                  <c:v>4.63103</c:v>
                </c:pt>
                <c:pt idx="4">
                  <c:v>4.1863299999999999</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Sheet1!$B$2:$B$22</c:f>
              <c:numCache>
                <c:formatCode>General</c:formatCode>
                <c:ptCount val="21"/>
                <c:pt idx="6">
                  <c:v>73</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Sheet1!$C$2:$C$22</c:f>
              <c:numCache>
                <c:formatCode>General</c:formatCode>
                <c:ptCount val="21"/>
                <c:pt idx="0">
                  <c:v>8</c:v>
                </c:pt>
                <c:pt idx="1">
                  <c:v>15</c:v>
                </c:pt>
                <c:pt idx="2">
                  <c:v>17</c:v>
                </c:pt>
                <c:pt idx="3">
                  <c:v>26</c:v>
                </c:pt>
                <c:pt idx="4">
                  <c:v>42</c:v>
                </c:pt>
                <c:pt idx="5">
                  <c:v>60</c:v>
                </c:pt>
                <c:pt idx="6">
                  <c:v>73</c:v>
                </c:pt>
                <c:pt idx="7">
                  <c:v>81</c:v>
                </c:pt>
                <c:pt idx="8">
                  <c:v>81</c:v>
                </c:pt>
                <c:pt idx="9">
                  <c:v>89</c:v>
                </c:pt>
                <c:pt idx="10">
                  <c:v>91</c:v>
                </c:pt>
                <c:pt idx="11">
                  <c:v>93</c:v>
                </c:pt>
                <c:pt idx="12">
                  <c:v>93</c:v>
                </c:pt>
                <c:pt idx="13">
                  <c:v>102</c:v>
                </c:pt>
                <c:pt idx="14">
                  <c:v>107</c:v>
                </c:pt>
                <c:pt idx="15">
                  <c:v>121</c:v>
                </c:pt>
                <c:pt idx="16">
                  <c:v>131</c:v>
                </c:pt>
                <c:pt idx="17">
                  <c:v>161</c:v>
                </c:pt>
                <c:pt idx="18">
                  <c:v>177</c:v>
                </c:pt>
                <c:pt idx="19">
                  <c:v>220</c:v>
                </c:pt>
                <c:pt idx="20">
                  <c:v>264</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Sheet1!$D$2:$D$22</c:f>
              <c:numCache>
                <c:formatCode>General</c:formatCode>
                <c:ptCount val="21"/>
                <c:pt idx="0">
                  <c:v>86</c:v>
                </c:pt>
                <c:pt idx="1">
                  <c:v>117</c:v>
                </c:pt>
                <c:pt idx="2">
                  <c:v>93</c:v>
                </c:pt>
                <c:pt idx="3">
                  <c:v>105</c:v>
                </c:pt>
                <c:pt idx="4">
                  <c:v>177</c:v>
                </c:pt>
                <c:pt idx="5">
                  <c:v>680</c:v>
                </c:pt>
                <c:pt idx="6">
                  <c:v>310</c:v>
                </c:pt>
                <c:pt idx="7">
                  <c:v>696</c:v>
                </c:pt>
                <c:pt idx="8">
                  <c:v>724</c:v>
                </c:pt>
                <c:pt idx="9">
                  <c:v>666</c:v>
                </c:pt>
                <c:pt idx="10">
                  <c:v>308</c:v>
                </c:pt>
                <c:pt idx="11">
                  <c:v>817</c:v>
                </c:pt>
                <c:pt idx="12">
                  <c:v>705</c:v>
                </c:pt>
                <c:pt idx="13">
                  <c:v>1118</c:v>
                </c:pt>
                <c:pt idx="14">
                  <c:v>611</c:v>
                </c:pt>
                <c:pt idx="15">
                  <c:v>811</c:v>
                </c:pt>
                <c:pt idx="16">
                  <c:v>568</c:v>
                </c:pt>
                <c:pt idx="17">
                  <c:v>1404</c:v>
                </c:pt>
                <c:pt idx="18">
                  <c:v>1296</c:v>
                </c:pt>
                <c:pt idx="19">
                  <c:v>1375</c:v>
                </c:pt>
                <c:pt idx="20">
                  <c:v>1863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 Violence Copy County </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Sheet1!$E$2:$E$22</c:f>
              <c:numCache>
                <c:formatCode>General</c:formatCode>
                <c:ptCount val="21"/>
                <c:pt idx="6">
                  <c:v>310</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10.9</c:v>
                </c:pt>
                <c:pt idx="1">
                  <c:v>11</c:v>
                </c:pt>
                <c:pt idx="2">
                  <c:v>10.9</c:v>
                </c:pt>
                <c:pt idx="3">
                  <c:v>10.548029167999999</c:v>
                </c:pt>
                <c:pt idx="4">
                  <c:v>10.098222829999999</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Sheet1!$B$2:$B$22</c:f>
              <c:numCache>
                <c:formatCode>General</c:formatCode>
                <c:ptCount val="21"/>
                <c:pt idx="3">
                  <c:v>10.1</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Sheet1!$C$2:$C$22</c:f>
              <c:numCache>
                <c:formatCode>General</c:formatCode>
                <c:ptCount val="21"/>
                <c:pt idx="0">
                  <c:v>12.230689623</c:v>
                </c:pt>
                <c:pt idx="1">
                  <c:v>11.222826921999999</c:v>
                </c:pt>
                <c:pt idx="2">
                  <c:v>10.883705020000001</c:v>
                </c:pt>
                <c:pt idx="4">
                  <c:v>9.5440411317000002</c:v>
                </c:pt>
                <c:pt idx="5">
                  <c:v>9.5196258409999999</c:v>
                </c:pt>
                <c:pt idx="6">
                  <c:v>9.4384450649999998</c:v>
                </c:pt>
                <c:pt idx="7">
                  <c:v>9.2869314648000003</c:v>
                </c:pt>
                <c:pt idx="8">
                  <c:v>8.6696589031000002</c:v>
                </c:pt>
                <c:pt idx="9">
                  <c:v>8.3984913706000004</c:v>
                </c:pt>
                <c:pt idx="10">
                  <c:v>8.3356846999999998</c:v>
                </c:pt>
                <c:pt idx="11">
                  <c:v>8.1762778010999995</c:v>
                </c:pt>
                <c:pt idx="12">
                  <c:v>8.1277507629999999</c:v>
                </c:pt>
                <c:pt idx="13">
                  <c:v>7.8469407432000002</c:v>
                </c:pt>
                <c:pt idx="14">
                  <c:v>7.7464122836999998</c:v>
                </c:pt>
                <c:pt idx="15">
                  <c:v>7.4861068383999996</c:v>
                </c:pt>
                <c:pt idx="16">
                  <c:v>7.3568775310000003</c:v>
                </c:pt>
                <c:pt idx="17">
                  <c:v>7.0254401998000002</c:v>
                </c:pt>
                <c:pt idx="18">
                  <c:v>7.0108074292999998</c:v>
                </c:pt>
                <c:pt idx="19">
                  <c:v>6.1918641461000004</c:v>
                </c:pt>
                <c:pt idx="20">
                  <c:v>5.2529457067000003</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Sheet1!$D$2:$D$22</c:f>
              <c:numCache>
                <c:formatCode>General</c:formatCode>
                <c:ptCount val="21"/>
                <c:pt idx="0">
                  <c:v>8.0790924483000008</c:v>
                </c:pt>
                <c:pt idx="1">
                  <c:v>8.0790924483000008</c:v>
                </c:pt>
                <c:pt idx="2">
                  <c:v>8.0790924483000008</c:v>
                </c:pt>
                <c:pt idx="3">
                  <c:v>8.0790924483000008</c:v>
                </c:pt>
                <c:pt idx="4">
                  <c:v>8.0790924483000008</c:v>
                </c:pt>
                <c:pt idx="5">
                  <c:v>8.0790924483000008</c:v>
                </c:pt>
                <c:pt idx="6">
                  <c:v>8.0790924483000008</c:v>
                </c:pt>
                <c:pt idx="7">
                  <c:v>8.0790924483000008</c:v>
                </c:pt>
                <c:pt idx="8">
                  <c:v>8.0790924483000008</c:v>
                </c:pt>
                <c:pt idx="9">
                  <c:v>8.0790924483000008</c:v>
                </c:pt>
                <c:pt idx="10">
                  <c:v>8.0790924483000008</c:v>
                </c:pt>
                <c:pt idx="11">
                  <c:v>8.0790924483000008</c:v>
                </c:pt>
                <c:pt idx="12">
                  <c:v>8.0790924483000008</c:v>
                </c:pt>
                <c:pt idx="13">
                  <c:v>8.0790924483000008</c:v>
                </c:pt>
                <c:pt idx="14">
                  <c:v>8.0790924483000008</c:v>
                </c:pt>
                <c:pt idx="15">
                  <c:v>8.0790924483000008</c:v>
                </c:pt>
                <c:pt idx="16">
                  <c:v>8.0790924483000008</c:v>
                </c:pt>
                <c:pt idx="17">
                  <c:v>8.0790924483000008</c:v>
                </c:pt>
                <c:pt idx="18">
                  <c:v>8.0790924483000008</c:v>
                </c:pt>
                <c:pt idx="19">
                  <c:v>8.0790924483000008</c:v>
                </c:pt>
                <c:pt idx="20">
                  <c:v>8.0790924483000008</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9699893568213416"/>
          <c:y val="0.87962459137687043"/>
          <c:w val="0.22222533952700119"/>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1"/>
          <c:order val="0"/>
          <c:tx>
            <c:strRef>
              <c:f>Sheet1!$B$1</c:f>
              <c:strCache>
                <c:ptCount val="1"/>
                <c:pt idx="0">
                  <c:v>Rate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Sheet1!$B$2:$B$23</c:f>
              <c:numCache>
                <c:formatCode>General</c:formatCode>
                <c:ptCount val="22"/>
                <c:pt idx="0" formatCode="0.00">
                  <c:v>3.0271325732264001</c:v>
                </c:pt>
                <c:pt idx="2" formatCode="0.00">
                  <c:v>3.6262113768757902</c:v>
                </c:pt>
                <c:pt idx="3" formatCode="0.00">
                  <c:v>5.1254167899378702</c:v>
                </c:pt>
                <c:pt idx="4" formatCode="0.00">
                  <c:v>5.4657960112418804</c:v>
                </c:pt>
                <c:pt idx="5" formatCode="0.00">
                  <c:v>5.4878628577638304</c:v>
                </c:pt>
                <c:pt idx="6" formatCode="0.00">
                  <c:v>5.7974703490239596</c:v>
                </c:pt>
                <c:pt idx="7" formatCode="0.00">
                  <c:v>5.8973015377811997</c:v>
                </c:pt>
                <c:pt idx="8" formatCode="0.00">
                  <c:v>6.00817304826995</c:v>
                </c:pt>
                <c:pt idx="9" formatCode="0.00">
                  <c:v>6.47685191856025</c:v>
                </c:pt>
                <c:pt idx="10" formatCode="0.00">
                  <c:v>7.5612357105601502</c:v>
                </c:pt>
                <c:pt idx="11" formatCode="0.00">
                  <c:v>8.4148828600318808</c:v>
                </c:pt>
                <c:pt idx="12" formatCode="0.00">
                  <c:v>8.6669125365258601</c:v>
                </c:pt>
                <c:pt idx="13" formatCode="0.00">
                  <c:v>9.1776626088671094</c:v>
                </c:pt>
                <c:pt idx="14" formatCode="0.00">
                  <c:v>9.2362820490348003</c:v>
                </c:pt>
                <c:pt idx="15" formatCode="0.00">
                  <c:v>11.4442447744254</c:v>
                </c:pt>
                <c:pt idx="16" formatCode="0.00">
                  <c:v>12.6844503936004</c:v>
                </c:pt>
                <c:pt idx="17" formatCode="0.00">
                  <c:v>13.440392971849599</c:v>
                </c:pt>
                <c:pt idx="18" formatCode="0.00">
                  <c:v>14.3866151195628</c:v>
                </c:pt>
                <c:pt idx="19" formatCode="0.00">
                  <c:v>14.7139728805515</c:v>
                </c:pt>
                <c:pt idx="20" formatCode="0.00">
                  <c:v>16.6039244428157</c:v>
                </c:pt>
                <c:pt idx="21" formatCode="0.00">
                  <c:v>7.0967961214655304</c:v>
                </c:pt>
              </c:numCache>
            </c:numRef>
          </c:val>
          <c:extLst>
            <c:ext xmlns:c16="http://schemas.microsoft.com/office/drawing/2014/chart" uri="{C3380CC4-5D6E-409C-BE32-E72D297353CC}">
              <c16:uniqueId val="{00000001-C741-456B-9E2D-1E7DCD41CD62}"/>
            </c:ext>
          </c:extLst>
        </c:ser>
        <c:ser>
          <c:idx val="2"/>
          <c:order val="1"/>
          <c:tx>
            <c:strRef>
              <c:f>Sheet1!$C$1</c:f>
              <c:strCache>
                <c:ptCount val="1"/>
                <c:pt idx="0">
                  <c:v>County</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741-456B-9E2D-1E7DCD41CD6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741-456B-9E2D-1E7DCD41CD6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Sheet1!$C$2:$C$23</c:f>
              <c:numCache>
                <c:formatCode>0.00</c:formatCode>
                <c:ptCount val="22"/>
                <c:pt idx="1">
                  <c:v>3.59436997046974</c:v>
                </c:pt>
              </c:numCache>
            </c:numRef>
          </c:val>
          <c:extLst>
            <c:ext xmlns:c16="http://schemas.microsoft.com/office/drawing/2014/chart" uri="{C3380CC4-5D6E-409C-BE32-E72D297353CC}">
              <c16:uniqueId val="{00000004-C741-456B-9E2D-1E7DCD41CD62}"/>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0.00" sourceLinked="1"/>
        <c:majorTickMark val="none"/>
        <c:minorTickMark val="none"/>
        <c:tickLblPos val="nextTo"/>
        <c:crossAx val="3780917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2017</c:v>
                </c:pt>
                <c:pt idx="1">
                  <c:v>1764</c:v>
                </c:pt>
                <c:pt idx="2">
                  <c:v>1689</c:v>
                </c:pt>
                <c:pt idx="3">
                  <c:v>1802</c:v>
                </c:pt>
                <c:pt idx="4">
                  <c:v>1771</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2020</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4605998116786056"/>
                  <c:y val="-8.906249452125404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7.4547943032020988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1.7830538936316125E-2"/>
                  <c:y val="-0.1265624922144136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0.10330301000866575"/>
                  <c:y val="-0.1078124933678338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Harassment</c:v>
                </c:pt>
                <c:pt idx="1">
                  <c:v>Assault</c:v>
                </c:pt>
                <c:pt idx="2">
                  <c:v>Criminal mischief</c:v>
                </c:pt>
                <c:pt idx="3">
                  <c:v>Contempt of Court</c:v>
                </c:pt>
                <c:pt idx="4">
                  <c:v>Terroristic Threats</c:v>
                </c:pt>
                <c:pt idx="5">
                  <c:v>Criminal trespass</c:v>
                </c:pt>
                <c:pt idx="6">
                  <c:v>Other</c:v>
                </c:pt>
              </c:strCache>
            </c:strRef>
          </c:cat>
          <c:val>
            <c:numRef>
              <c:f>Sheet1!$B$2:$B$8</c:f>
              <c:numCache>
                <c:formatCode>General</c:formatCode>
                <c:ptCount val="7"/>
                <c:pt idx="0">
                  <c:v>824</c:v>
                </c:pt>
                <c:pt idx="1">
                  <c:v>641</c:v>
                </c:pt>
                <c:pt idx="2">
                  <c:v>124</c:v>
                </c:pt>
                <c:pt idx="3">
                  <c:v>76</c:v>
                </c:pt>
                <c:pt idx="4" formatCode="#,##0">
                  <c:v>74</c:v>
                </c:pt>
                <c:pt idx="5">
                  <c:v>15</c:v>
                </c:pt>
                <c:pt idx="6">
                  <c:v>50</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Sheet1!$C$1</c:f>
              <c:strCache>
                <c:ptCount val="1"/>
                <c:pt idx="0">
                  <c:v># NEW COMPLAINTS FILED</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5BB4-4111-809D-3FAA7E056C4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Sheet1!$C$2:$C$22</c:f>
              <c:numCache>
                <c:formatCode>General</c:formatCode>
                <c:ptCount val="21"/>
                <c:pt idx="0">
                  <c:v>304</c:v>
                </c:pt>
                <c:pt idx="1">
                  <c:v>517</c:v>
                </c:pt>
                <c:pt idx="2">
                  <c:v>522</c:v>
                </c:pt>
                <c:pt idx="3">
                  <c:v>540</c:v>
                </c:pt>
                <c:pt idx="4">
                  <c:v>552</c:v>
                </c:pt>
                <c:pt idx="5">
                  <c:v>919</c:v>
                </c:pt>
                <c:pt idx="7">
                  <c:v>1382</c:v>
                </c:pt>
                <c:pt idx="8">
                  <c:v>1735</c:v>
                </c:pt>
                <c:pt idx="9">
                  <c:v>1750</c:v>
                </c:pt>
                <c:pt idx="10">
                  <c:v>1828</c:v>
                </c:pt>
                <c:pt idx="11">
                  <c:v>1856</c:v>
                </c:pt>
                <c:pt idx="12">
                  <c:v>2033</c:v>
                </c:pt>
                <c:pt idx="13">
                  <c:v>2297</c:v>
                </c:pt>
                <c:pt idx="14">
                  <c:v>2308</c:v>
                </c:pt>
                <c:pt idx="15">
                  <c:v>2538</c:v>
                </c:pt>
                <c:pt idx="16">
                  <c:v>2666</c:v>
                </c:pt>
                <c:pt idx="17">
                  <c:v>2820</c:v>
                </c:pt>
                <c:pt idx="18">
                  <c:v>2958</c:v>
                </c:pt>
                <c:pt idx="19">
                  <c:v>3813</c:v>
                </c:pt>
                <c:pt idx="20">
                  <c:v>3870</c:v>
                </c:pt>
              </c:numCache>
            </c:numRef>
          </c:val>
          <c:extLst>
            <c:ext xmlns:c16="http://schemas.microsoft.com/office/drawing/2014/chart" uri="{C3380CC4-5D6E-409C-BE32-E72D297353CC}">
              <c16:uniqueId val="{00000002-5BB4-4111-809D-3FAA7E056C4D}"/>
            </c:ext>
          </c:extLst>
        </c:ser>
        <c:ser>
          <c:idx val="1"/>
          <c:order val="1"/>
          <c:tx>
            <c:strRef>
              <c:f>Sheet1!$B$1</c:f>
              <c:strCache>
                <c:ptCount val="1"/>
                <c:pt idx="0">
                  <c:v>COUNTY COPY</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BB4-4111-809D-3FAA7E056C4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Sheet1!$B$2:$B$22</c:f>
              <c:numCache>
                <c:formatCode>General</c:formatCode>
                <c:ptCount val="21"/>
                <c:pt idx="6">
                  <c:v>1193</c:v>
                </c:pt>
              </c:numCache>
            </c:numRef>
          </c:val>
          <c:extLst>
            <c:ext xmlns:c16="http://schemas.microsoft.com/office/drawing/2014/chart" uri="{C3380CC4-5D6E-409C-BE32-E72D297353CC}">
              <c16:uniqueId val="{00000004-5BB4-4111-809D-3FAA7E056C4D}"/>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Sheet1!$B$2:$B$22</c:f>
              <c:numCache>
                <c:formatCode>General</c:formatCode>
                <c:ptCount val="21"/>
                <c:pt idx="18">
                  <c:v>101283</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Sheet1!$C$2:$C$22</c:f>
              <c:numCache>
                <c:formatCode>"$"#,##0_);[Red]\("$"#,##0\)</c:formatCode>
                <c:ptCount val="21"/>
                <c:pt idx="0">
                  <c:v>44193</c:v>
                </c:pt>
                <c:pt idx="1">
                  <c:v>61252</c:v>
                </c:pt>
                <c:pt idx="2">
                  <c:v>61377</c:v>
                </c:pt>
                <c:pt idx="3">
                  <c:v>66809</c:v>
                </c:pt>
                <c:pt idx="4">
                  <c:v>67089</c:v>
                </c:pt>
                <c:pt idx="5">
                  <c:v>69065</c:v>
                </c:pt>
                <c:pt idx="6">
                  <c:v>71089</c:v>
                </c:pt>
                <c:pt idx="7">
                  <c:v>71319</c:v>
                </c:pt>
                <c:pt idx="8">
                  <c:v>72333</c:v>
                </c:pt>
                <c:pt idx="9">
                  <c:v>73743</c:v>
                </c:pt>
                <c:pt idx="10">
                  <c:v>75785</c:v>
                </c:pt>
                <c:pt idx="11">
                  <c:v>80397</c:v>
                </c:pt>
                <c:pt idx="12" formatCode="_(&quot;$&quot;* #,##0_);_(&quot;$&quot;* \(#,##0\);_(&quot;$&quot;* &quot;-&quot;??_);_(@_)">
                  <c:v>80506</c:v>
                </c:pt>
                <c:pt idx="13">
                  <c:v>80699</c:v>
                </c:pt>
                <c:pt idx="14">
                  <c:v>83057</c:v>
                </c:pt>
                <c:pt idx="15">
                  <c:v>89729</c:v>
                </c:pt>
                <c:pt idx="16">
                  <c:v>92526</c:v>
                </c:pt>
                <c:pt idx="17">
                  <c:v>100632</c:v>
                </c:pt>
                <c:pt idx="18">
                  <c:v>101283</c:v>
                </c:pt>
                <c:pt idx="19">
                  <c:v>101760</c:v>
                </c:pt>
                <c:pt idx="20">
                  <c:v>102871</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Sheet1!$D$2:$D$22</c:f>
              <c:numCache>
                <c:formatCode>"$"#,##0_);[Red]\("$"#,##0\)</c:formatCode>
                <c:ptCount val="21"/>
                <c:pt idx="0">
                  <c:v>40386</c:v>
                </c:pt>
                <c:pt idx="1">
                  <c:v>53469</c:v>
                </c:pt>
                <c:pt idx="2">
                  <c:v>51479</c:v>
                </c:pt>
                <c:pt idx="3">
                  <c:v>57069</c:v>
                </c:pt>
                <c:pt idx="4">
                  <c:v>56942</c:v>
                </c:pt>
                <c:pt idx="5">
                  <c:v>61502</c:v>
                </c:pt>
                <c:pt idx="6">
                  <c:v>61523</c:v>
                </c:pt>
                <c:pt idx="7">
                  <c:v>62848</c:v>
                </c:pt>
                <c:pt idx="8">
                  <c:v>61112</c:v>
                </c:pt>
                <c:pt idx="9">
                  <c:v>63620</c:v>
                </c:pt>
                <c:pt idx="10">
                  <c:v>69718</c:v>
                </c:pt>
                <c:pt idx="11">
                  <c:v>62436</c:v>
                </c:pt>
                <c:pt idx="12" formatCode="_(&quot;$&quot;* #,##0_);_(&quot;$&quot;* \(#,##0\);_(&quot;$&quot;* &quot;-&quot;??_);_(@_)">
                  <c:v>64064</c:v>
                </c:pt>
                <c:pt idx="13">
                  <c:v>63780</c:v>
                </c:pt>
                <c:pt idx="14">
                  <c:v>64840</c:v>
                </c:pt>
                <c:pt idx="15">
                  <c:v>71707</c:v>
                </c:pt>
                <c:pt idx="16">
                  <c:v>62029</c:v>
                </c:pt>
                <c:pt idx="17">
                  <c:v>74078</c:v>
                </c:pt>
                <c:pt idx="18">
                  <c:v>80133</c:v>
                </c:pt>
                <c:pt idx="19">
                  <c:v>77864</c:v>
                </c:pt>
                <c:pt idx="20">
                  <c:v>81235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Sheet1!$E$2:$E$22</c:f>
              <c:numCache>
                <c:formatCode>General</c:formatCode>
                <c:ptCount val="21"/>
                <c:pt idx="18">
                  <c:v>80133</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91140</c:v>
                </c:pt>
                <c:pt idx="1">
                  <c:v>92765</c:v>
                </c:pt>
                <c:pt idx="2">
                  <c:v>100747</c:v>
                </c:pt>
                <c:pt idx="3">
                  <c:v>100090</c:v>
                </c:pt>
                <c:pt idx="4">
                  <c:v>101283</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_("$"* #,##0_);_("$"* \(#,##0\);_("$"* "-"??_);_(@_)</c:formatCode>
                <c:ptCount val="5"/>
                <c:pt idx="0">
                  <c:v>67965</c:v>
                </c:pt>
                <c:pt idx="1">
                  <c:v>68957</c:v>
                </c:pt>
                <c:pt idx="2">
                  <c:v>74984</c:v>
                </c:pt>
                <c:pt idx="3">
                  <c:v>75455</c:v>
                </c:pt>
                <c:pt idx="4">
                  <c:v>80133</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Sheet1!$B$2:$B$22</c:f>
              <c:numCache>
                <c:formatCode>General</c:formatCode>
                <c:ptCount val="21"/>
                <c:pt idx="0">
                  <c:v>43</c:v>
                </c:pt>
                <c:pt idx="1">
                  <c:v>130</c:v>
                </c:pt>
                <c:pt idx="2">
                  <c:v>132</c:v>
                </c:pt>
                <c:pt idx="3">
                  <c:v>141</c:v>
                </c:pt>
                <c:pt idx="4">
                  <c:v>149</c:v>
                </c:pt>
                <c:pt idx="5">
                  <c:v>268</c:v>
                </c:pt>
                <c:pt idx="6">
                  <c:v>326</c:v>
                </c:pt>
                <c:pt idx="7">
                  <c:v>358</c:v>
                </c:pt>
                <c:pt idx="8">
                  <c:v>376</c:v>
                </c:pt>
                <c:pt idx="10">
                  <c:v>443</c:v>
                </c:pt>
                <c:pt idx="11">
                  <c:v>501</c:v>
                </c:pt>
                <c:pt idx="12">
                  <c:v>522</c:v>
                </c:pt>
                <c:pt idx="13">
                  <c:v>524</c:v>
                </c:pt>
                <c:pt idx="14">
                  <c:v>564</c:v>
                </c:pt>
                <c:pt idx="15">
                  <c:v>571</c:v>
                </c:pt>
                <c:pt idx="16">
                  <c:v>603</c:v>
                </c:pt>
                <c:pt idx="17">
                  <c:v>625</c:v>
                </c:pt>
                <c:pt idx="18">
                  <c:v>680</c:v>
                </c:pt>
                <c:pt idx="19">
                  <c:v>875</c:v>
                </c:pt>
                <c:pt idx="20">
                  <c:v>1008</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Sheet1!$C$2:$C$22</c:f>
              <c:numCache>
                <c:formatCode>General</c:formatCode>
                <c:ptCount val="21"/>
                <c:pt idx="9">
                  <c:v>403</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86</c:v>
                </c:pt>
                <c:pt idx="1">
                  <c:v>99</c:v>
                </c:pt>
                <c:pt idx="2">
                  <c:v>84</c:v>
                </c:pt>
                <c:pt idx="3">
                  <c:v>64</c:v>
                </c:pt>
                <c:pt idx="4">
                  <c:v>69</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Sheet1!$B$2:$B$22</c:f>
              <c:numCache>
                <c:formatCode>0%</c:formatCode>
                <c:ptCount val="21"/>
                <c:pt idx="0">
                  <c:v>0.27272727272727298</c:v>
                </c:pt>
                <c:pt idx="1">
                  <c:v>0.11377245508981999</c:v>
                </c:pt>
                <c:pt idx="3">
                  <c:v>0</c:v>
                </c:pt>
                <c:pt idx="4">
                  <c:v>0</c:v>
                </c:pt>
                <c:pt idx="5">
                  <c:v>-6.6666666666666697E-3</c:v>
                </c:pt>
                <c:pt idx="6">
                  <c:v>-5.7471264367816098E-2</c:v>
                </c:pt>
                <c:pt idx="7">
                  <c:v>-6.2937062937062901E-2</c:v>
                </c:pt>
                <c:pt idx="8">
                  <c:v>-7.9096045197740106E-2</c:v>
                </c:pt>
                <c:pt idx="9">
                  <c:v>-9.6774193548387094E-2</c:v>
                </c:pt>
                <c:pt idx="10">
                  <c:v>-0.1</c:v>
                </c:pt>
                <c:pt idx="11">
                  <c:v>-0.105960264900662</c:v>
                </c:pt>
                <c:pt idx="12">
                  <c:v>-0.15231788079470199</c:v>
                </c:pt>
                <c:pt idx="13">
                  <c:v>-0.16666666666666699</c:v>
                </c:pt>
                <c:pt idx="14">
                  <c:v>-0.17857142857142899</c:v>
                </c:pt>
                <c:pt idx="15">
                  <c:v>-0.25</c:v>
                </c:pt>
                <c:pt idx="16">
                  <c:v>-0.29803921568627501</c:v>
                </c:pt>
                <c:pt idx="17">
                  <c:v>-0.30107526881720398</c:v>
                </c:pt>
                <c:pt idx="18">
                  <c:v>-0.30622009569378</c:v>
                </c:pt>
                <c:pt idx="19">
                  <c:v>-0.38</c:v>
                </c:pt>
                <c:pt idx="20">
                  <c:v>-0.38888888888888901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Sheet1!$C$2:$C$22</c:f>
              <c:numCache>
                <c:formatCode>General</c:formatCode>
                <c:ptCount val="21"/>
                <c:pt idx="2" formatCode="0%">
                  <c:v>7.8125E-2</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-54%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Sheet1!$D$2:$D$22</c:f>
              <c:numCache>
                <c:formatCode>0%</c:formatCode>
                <c:ptCount val="21"/>
                <c:pt idx="0">
                  <c:v>-0.54</c:v>
                </c:pt>
                <c:pt idx="1">
                  <c:v>-0.54</c:v>
                </c:pt>
                <c:pt idx="2">
                  <c:v>-0.54</c:v>
                </c:pt>
                <c:pt idx="3">
                  <c:v>-0.54</c:v>
                </c:pt>
                <c:pt idx="4">
                  <c:v>-0.54</c:v>
                </c:pt>
                <c:pt idx="5">
                  <c:v>-0.54</c:v>
                </c:pt>
                <c:pt idx="6">
                  <c:v>-0.54</c:v>
                </c:pt>
                <c:pt idx="7">
                  <c:v>-0.54</c:v>
                </c:pt>
                <c:pt idx="8">
                  <c:v>-0.54</c:v>
                </c:pt>
                <c:pt idx="9">
                  <c:v>-0.54</c:v>
                </c:pt>
                <c:pt idx="10">
                  <c:v>-0.54</c:v>
                </c:pt>
                <c:pt idx="11">
                  <c:v>-0.54</c:v>
                </c:pt>
                <c:pt idx="12">
                  <c:v>-0.54</c:v>
                </c:pt>
                <c:pt idx="13">
                  <c:v>-0.54</c:v>
                </c:pt>
                <c:pt idx="14">
                  <c:v>-0.54</c:v>
                </c:pt>
                <c:pt idx="15">
                  <c:v>-0.54</c:v>
                </c:pt>
                <c:pt idx="16">
                  <c:v>-0.54</c:v>
                </c:pt>
                <c:pt idx="17">
                  <c:v>-0.54</c:v>
                </c:pt>
                <c:pt idx="18">
                  <c:v>-0.54</c:v>
                </c:pt>
                <c:pt idx="19">
                  <c:v>-0.54</c:v>
                </c:pt>
                <c:pt idx="20">
                  <c:v>-0.54</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6.0951145739504421E-2"/>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Morris</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9374999999999997E-2"/>
                  <c:y val="0.1195312426469460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21249999999999999"/>
                  <c:y val="-1.171874927911237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7187500000000003"/>
                  <c:y val="-6.796874581885177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7.8125E-2"/>
                  <c:y val="-0.1124999930794787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6.2499999999999944E-2"/>
                  <c:y val="-0.1124999930794787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Cocaine/Crack</c:v>
                </c:pt>
                <c:pt idx="2">
                  <c:v>Heroin</c:v>
                </c:pt>
                <c:pt idx="3">
                  <c:v>Other Opiates</c:v>
                </c:pt>
                <c:pt idx="4">
                  <c:v>Marijuana/Hashish</c:v>
                </c:pt>
                <c:pt idx="5">
                  <c:v>Methamphetamines</c:v>
                </c:pt>
                <c:pt idx="6">
                  <c:v>Unknown/Other Drugs</c:v>
                </c:pt>
              </c:strCache>
            </c:strRef>
          </c:cat>
          <c:val>
            <c:numRef>
              <c:f>Sheet1!$B$2:$H$2</c:f>
              <c:numCache>
                <c:formatCode>0%</c:formatCode>
                <c:ptCount val="7"/>
                <c:pt idx="0">
                  <c:v>0.51</c:v>
                </c:pt>
                <c:pt idx="1">
                  <c:v>0.08</c:v>
                </c:pt>
                <c:pt idx="2">
                  <c:v>0.25</c:v>
                </c:pt>
                <c:pt idx="3">
                  <c:v>0.06</c:v>
                </c:pt>
                <c:pt idx="4">
                  <c:v>0.04</c:v>
                </c:pt>
                <c:pt idx="5">
                  <c:v>0.02</c:v>
                </c:pt>
                <c:pt idx="6">
                  <c:v>0.04</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Pt>
            <c:idx val="29"/>
            <c:invertIfNegative val="0"/>
            <c:bubble3D val="0"/>
            <c:spPr>
              <a:solidFill>
                <a:schemeClr val="bg1">
                  <a:lumMod val="65000"/>
                </a:schemeClr>
              </a:solidFill>
              <a:ln>
                <a:noFill/>
              </a:ln>
              <a:effectLst/>
            </c:spPr>
            <c:extLst>
              <c:ext xmlns:c16="http://schemas.microsoft.com/office/drawing/2014/chart" uri="{C3380CC4-5D6E-409C-BE32-E72D297353CC}">
                <c16:uniqueId val="{0000003B-601C-4295-83FA-435C7AABE298}"/>
              </c:ext>
            </c:extLst>
          </c:dPt>
          <c:dPt>
            <c:idx val="30"/>
            <c:invertIfNegative val="0"/>
            <c:bubble3D val="0"/>
            <c:spPr>
              <a:solidFill>
                <a:schemeClr val="bg1">
                  <a:lumMod val="65000"/>
                </a:schemeClr>
              </a:solidFill>
              <a:ln>
                <a:noFill/>
              </a:ln>
              <a:effectLst/>
            </c:spPr>
            <c:extLst>
              <c:ext xmlns:c16="http://schemas.microsoft.com/office/drawing/2014/chart" uri="{C3380CC4-5D6E-409C-BE32-E72D297353CC}">
                <c16:uniqueId val="{0000003D-601C-4295-83FA-435C7AABE298}"/>
              </c:ext>
            </c:extLst>
          </c:dPt>
          <c:dPt>
            <c:idx val="31"/>
            <c:invertIfNegative val="0"/>
            <c:bubble3D val="0"/>
            <c:spPr>
              <a:solidFill>
                <a:schemeClr val="bg1">
                  <a:lumMod val="65000"/>
                </a:schemeClr>
              </a:solidFill>
              <a:ln>
                <a:noFill/>
              </a:ln>
              <a:effectLst/>
            </c:spPr>
            <c:extLst>
              <c:ext xmlns:c16="http://schemas.microsoft.com/office/drawing/2014/chart" uri="{C3380CC4-5D6E-409C-BE32-E72D297353CC}">
                <c16:uniqueId val="{0000003F-601C-4295-83FA-435C7AABE298}"/>
              </c:ext>
            </c:extLst>
          </c:dPt>
          <c:dPt>
            <c:idx val="32"/>
            <c:invertIfNegative val="0"/>
            <c:bubble3D val="0"/>
            <c:spPr>
              <a:solidFill>
                <a:schemeClr val="bg1">
                  <a:lumMod val="65000"/>
                </a:schemeClr>
              </a:solidFill>
              <a:ln>
                <a:noFill/>
              </a:ln>
              <a:effectLst/>
            </c:spPr>
            <c:extLst>
              <c:ext xmlns:c16="http://schemas.microsoft.com/office/drawing/2014/chart" uri="{C3380CC4-5D6E-409C-BE32-E72D297353CC}">
                <c16:uniqueId val="{00000041-601C-4295-83FA-435C7AABE298}"/>
              </c:ext>
            </c:extLst>
          </c:dPt>
          <c:dPt>
            <c:idx val="33"/>
            <c:invertIfNegative val="0"/>
            <c:bubble3D val="0"/>
            <c:spPr>
              <a:solidFill>
                <a:schemeClr val="bg1">
                  <a:lumMod val="65000"/>
                </a:schemeClr>
              </a:solidFill>
              <a:ln>
                <a:noFill/>
              </a:ln>
              <a:effectLst/>
            </c:spPr>
            <c:extLst>
              <c:ext xmlns:c16="http://schemas.microsoft.com/office/drawing/2014/chart" uri="{C3380CC4-5D6E-409C-BE32-E72D297353CC}">
                <c16:uniqueId val="{00000043-601C-4295-83FA-435C7AABE298}"/>
              </c:ext>
            </c:extLst>
          </c:dPt>
          <c:dPt>
            <c:idx val="34"/>
            <c:invertIfNegative val="0"/>
            <c:bubble3D val="0"/>
            <c:spPr>
              <a:solidFill>
                <a:schemeClr val="bg1">
                  <a:lumMod val="65000"/>
                </a:schemeClr>
              </a:solidFill>
              <a:ln>
                <a:noFill/>
              </a:ln>
              <a:effectLst/>
            </c:spPr>
            <c:extLst>
              <c:ext xmlns:c16="http://schemas.microsoft.com/office/drawing/2014/chart" uri="{C3380CC4-5D6E-409C-BE32-E72D297353CC}">
                <c16:uniqueId val="{00000045-601C-4295-83FA-435C7AABE298}"/>
              </c:ext>
            </c:extLst>
          </c:dPt>
          <c:dPt>
            <c:idx val="35"/>
            <c:invertIfNegative val="0"/>
            <c:bubble3D val="0"/>
            <c:spPr>
              <a:solidFill>
                <a:schemeClr val="bg1">
                  <a:lumMod val="65000"/>
                </a:schemeClr>
              </a:solidFill>
              <a:ln>
                <a:noFill/>
              </a:ln>
              <a:effectLst/>
            </c:spPr>
            <c:extLst>
              <c:ext xmlns:c16="http://schemas.microsoft.com/office/drawing/2014/chart" uri="{C3380CC4-5D6E-409C-BE32-E72D297353CC}">
                <c16:uniqueId val="{00000047-601C-4295-83FA-435C7AABE298}"/>
              </c:ext>
            </c:extLst>
          </c:dPt>
          <c:dPt>
            <c:idx val="36"/>
            <c:invertIfNegative val="0"/>
            <c:bubble3D val="0"/>
            <c:spPr>
              <a:solidFill>
                <a:schemeClr val="bg1">
                  <a:lumMod val="65000"/>
                </a:schemeClr>
              </a:solidFill>
              <a:ln>
                <a:noFill/>
              </a:ln>
              <a:effectLst/>
            </c:spPr>
            <c:extLst>
              <c:ext xmlns:c16="http://schemas.microsoft.com/office/drawing/2014/chart" uri="{C3380CC4-5D6E-409C-BE32-E72D297353CC}">
                <c16:uniqueId val="{00000049-601C-4295-83FA-435C7AABE298}"/>
              </c:ext>
            </c:extLst>
          </c:dPt>
          <c:dPt>
            <c:idx val="37"/>
            <c:invertIfNegative val="0"/>
            <c:bubble3D val="0"/>
            <c:spPr>
              <a:solidFill>
                <a:schemeClr val="bg1">
                  <a:lumMod val="65000"/>
                </a:schemeClr>
              </a:solidFill>
              <a:ln>
                <a:noFill/>
              </a:ln>
              <a:effectLst/>
            </c:spPr>
            <c:extLst>
              <c:ext xmlns:c16="http://schemas.microsoft.com/office/drawing/2014/chart" uri="{C3380CC4-5D6E-409C-BE32-E72D297353CC}">
                <c16:uniqueId val="{0000004B-601C-4295-83FA-435C7AABE298}"/>
              </c:ext>
            </c:extLst>
          </c:dPt>
          <c:dPt>
            <c:idx val="38"/>
            <c:invertIfNegative val="0"/>
            <c:bubble3D val="0"/>
            <c:spPr>
              <a:solidFill>
                <a:schemeClr val="bg1">
                  <a:lumMod val="65000"/>
                </a:schemeClr>
              </a:solidFill>
              <a:ln>
                <a:noFill/>
              </a:ln>
              <a:effectLst/>
            </c:spPr>
            <c:extLst>
              <c:ext xmlns:c16="http://schemas.microsoft.com/office/drawing/2014/chart" uri="{C3380CC4-5D6E-409C-BE32-E72D297353CC}">
                <c16:uniqueId val="{0000004D-601C-4295-83FA-435C7AABE298}"/>
              </c:ext>
            </c:extLst>
          </c:dPt>
          <c:dPt>
            <c:idx val="39"/>
            <c:invertIfNegative val="0"/>
            <c:bubble3D val="0"/>
            <c:spPr>
              <a:solidFill>
                <a:schemeClr val="bg1">
                  <a:lumMod val="65000"/>
                </a:schemeClr>
              </a:solidFill>
              <a:ln>
                <a:noFill/>
              </a:ln>
              <a:effectLst/>
            </c:spPr>
            <c:extLst>
              <c:ext xmlns:c16="http://schemas.microsoft.com/office/drawing/2014/chart" uri="{C3380CC4-5D6E-409C-BE32-E72D297353CC}">
                <c16:uniqueId val="{0000004F-601C-4295-83FA-435C7AABE298}"/>
              </c:ext>
            </c:extLst>
          </c:dPt>
          <c:dPt>
            <c:idx val="40"/>
            <c:invertIfNegative val="0"/>
            <c:bubble3D val="0"/>
            <c:spPr>
              <a:solidFill>
                <a:schemeClr val="bg1">
                  <a:lumMod val="65000"/>
                </a:schemeClr>
              </a:solidFill>
              <a:ln>
                <a:noFill/>
              </a:ln>
              <a:effectLst/>
            </c:spPr>
            <c:extLst>
              <c:ext xmlns:c16="http://schemas.microsoft.com/office/drawing/2014/chart" uri="{C3380CC4-5D6E-409C-BE32-E72D297353CC}">
                <c16:uniqueId val="{00000051-601C-4295-83FA-435C7AABE298}"/>
              </c:ext>
            </c:extLst>
          </c:dPt>
          <c:dPt>
            <c:idx val="41"/>
            <c:invertIfNegative val="0"/>
            <c:bubble3D val="0"/>
            <c:spPr>
              <a:solidFill>
                <a:schemeClr val="bg1">
                  <a:lumMod val="65000"/>
                </a:schemeClr>
              </a:solidFill>
              <a:ln>
                <a:noFill/>
              </a:ln>
              <a:effectLst/>
            </c:spPr>
            <c:extLst>
              <c:ext xmlns:c16="http://schemas.microsoft.com/office/drawing/2014/chart" uri="{C3380CC4-5D6E-409C-BE32-E72D297353CC}">
                <c16:uniqueId val="{00000053-601C-4295-83FA-435C7AABE298}"/>
              </c:ext>
            </c:extLst>
          </c:dPt>
          <c:dPt>
            <c:idx val="42"/>
            <c:invertIfNegative val="0"/>
            <c:bubble3D val="0"/>
            <c:spPr>
              <a:solidFill>
                <a:schemeClr val="bg1">
                  <a:lumMod val="65000"/>
                </a:schemeClr>
              </a:solidFill>
              <a:ln>
                <a:noFill/>
              </a:ln>
              <a:effectLst/>
            </c:spPr>
            <c:extLst>
              <c:ext xmlns:c16="http://schemas.microsoft.com/office/drawing/2014/chart" uri="{C3380CC4-5D6E-409C-BE32-E72D297353CC}">
                <c16:uniqueId val="{00000055-601C-4295-83FA-435C7AABE298}"/>
              </c:ext>
            </c:extLst>
          </c:dPt>
          <c:dPt>
            <c:idx val="43"/>
            <c:invertIfNegative val="0"/>
            <c:bubble3D val="0"/>
            <c:spPr>
              <a:solidFill>
                <a:schemeClr val="bg1">
                  <a:lumMod val="65000"/>
                </a:schemeClr>
              </a:solidFill>
              <a:ln>
                <a:noFill/>
              </a:ln>
              <a:effectLst/>
            </c:spPr>
            <c:extLst>
              <c:ext xmlns:c16="http://schemas.microsoft.com/office/drawing/2014/chart" uri="{C3380CC4-5D6E-409C-BE32-E72D297353CC}">
                <c16:uniqueId val="{00000057-601C-4295-83FA-435C7AABE298}"/>
              </c:ext>
            </c:extLst>
          </c:dPt>
          <c:dPt>
            <c:idx val="44"/>
            <c:invertIfNegative val="0"/>
            <c:bubble3D val="0"/>
            <c:spPr>
              <a:solidFill>
                <a:schemeClr val="bg1">
                  <a:lumMod val="65000"/>
                </a:schemeClr>
              </a:solidFill>
              <a:ln>
                <a:noFill/>
              </a:ln>
              <a:effectLst/>
            </c:spPr>
            <c:extLst>
              <c:ext xmlns:c16="http://schemas.microsoft.com/office/drawing/2014/chart" uri="{C3380CC4-5D6E-409C-BE32-E72D297353CC}">
                <c16:uniqueId val="{00000059-601C-4295-83FA-435C7AABE298}"/>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Community Support Services (CSS)</c:v>
                </c:pt>
                <c:pt idx="1">
                  <c:v>Primary Screening Services</c:v>
                </c:pt>
                <c:pt idx="2">
                  <c:v>Residential Services</c:v>
                </c:pt>
                <c:pt idx="3">
                  <c:v>Outpatient</c:v>
                </c:pt>
                <c:pt idx="4">
                  <c:v>Short Term Care Facility (STCF)</c:v>
                </c:pt>
                <c:pt idx="5">
                  <c:v>Systems Advocacy</c:v>
                </c:pt>
                <c:pt idx="6">
                  <c:v>Voluntary Unit</c:v>
                </c:pt>
                <c:pt idx="7">
                  <c:v>County Mental Health Board</c:v>
                </c:pt>
                <c:pt idx="8">
                  <c:v>Deaf Enhanced Screening Center</c:v>
                </c:pt>
                <c:pt idx="9">
                  <c:v>Early Intervention Support Services (EISS)</c:v>
                </c:pt>
                <c:pt idx="10">
                  <c:v>Homeless Services (PATH)</c:v>
                </c:pt>
                <c:pt idx="11">
                  <c:v>Integrated Case Management Services (ICMS)</c:v>
                </c:pt>
                <c:pt idx="12">
                  <c:v>Intensive Family Support Services (IFSS)</c:v>
                </c:pt>
                <c:pt idx="13">
                  <c:v>Intensive Outpatient Tx and Support Services (IOTSS)</c:v>
                </c:pt>
                <c:pt idx="14">
                  <c:v>Involuntary Outpatient Commitment (IOC)</c:v>
                </c:pt>
                <c:pt idx="15">
                  <c:v>Justice Involved Services (JIS)</c:v>
                </c:pt>
                <c:pt idx="16">
                  <c:v>Partial Care</c:v>
                </c:pt>
                <c:pt idx="17">
                  <c:v>Program of Assertive Community Treatment (PACT)</c:v>
                </c:pt>
                <c:pt idx="18">
                  <c:v>Residential Intensive Support Team (RIST)</c:v>
                </c:pt>
                <c:pt idx="19">
                  <c:v>Self-Help Center/Community Wellness Center</c:v>
                </c:pt>
                <c:pt idx="20">
                  <c:v>Supported Education</c:v>
                </c:pt>
                <c:pt idx="21">
                  <c:v>Supported Employment Services</c:v>
                </c:pt>
              </c:strCache>
            </c:strRef>
          </c:cat>
          <c:val>
            <c:numRef>
              <c:f>Sheet1!$B$2:$B$23</c:f>
              <c:numCache>
                <c:formatCode>General</c:formatCode>
                <c:ptCount val="22"/>
                <c:pt idx="0">
                  <c:v>4</c:v>
                </c:pt>
                <c:pt idx="1">
                  <c:v>3</c:v>
                </c:pt>
                <c:pt idx="2">
                  <c:v>3</c:v>
                </c:pt>
                <c:pt idx="3">
                  <c:v>2</c:v>
                </c:pt>
                <c:pt idx="4">
                  <c:v>2</c:v>
                </c:pt>
                <c:pt idx="5">
                  <c:v>2</c:v>
                </c:pt>
                <c:pt idx="6">
                  <c:v>2</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Sheet1!$B$2:$B$22</c:f>
              <c:numCache>
                <c:formatCode>0.0%</c:formatCode>
                <c:ptCount val="21"/>
                <c:pt idx="0">
                  <c:v>0.122</c:v>
                </c:pt>
                <c:pt idx="1">
                  <c:v>0.124</c:v>
                </c:pt>
                <c:pt idx="2">
                  <c:v>0.125</c:v>
                </c:pt>
                <c:pt idx="3">
                  <c:v>0.13</c:v>
                </c:pt>
                <c:pt idx="4">
                  <c:v>0.13200000000000001</c:v>
                </c:pt>
                <c:pt idx="5">
                  <c:v>0.13300000000000001</c:v>
                </c:pt>
                <c:pt idx="6">
                  <c:v>0.13900000000000001</c:v>
                </c:pt>
                <c:pt idx="7">
                  <c:v>0.13900000000000001</c:v>
                </c:pt>
                <c:pt idx="8">
                  <c:v>0.14099999999999999</c:v>
                </c:pt>
                <c:pt idx="9">
                  <c:v>0.14399999999999999</c:v>
                </c:pt>
                <c:pt idx="11">
                  <c:v>0.15</c:v>
                </c:pt>
                <c:pt idx="12">
                  <c:v>0.15</c:v>
                </c:pt>
                <c:pt idx="13">
                  <c:v>0.151</c:v>
                </c:pt>
                <c:pt idx="14">
                  <c:v>0.153</c:v>
                </c:pt>
                <c:pt idx="15">
                  <c:v>0.16400000000000001</c:v>
                </c:pt>
                <c:pt idx="16">
                  <c:v>0.17799999999999999</c:v>
                </c:pt>
                <c:pt idx="17">
                  <c:v>0.182</c:v>
                </c:pt>
                <c:pt idx="18">
                  <c:v>0.189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Sheet1!$C$2:$C$22</c:f>
              <c:numCache>
                <c:formatCode>General</c:formatCode>
                <c:ptCount val="21"/>
                <c:pt idx="10">
                  <c:v>0.14699999999999999</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14.2%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Sheet1!$D$2:$D$22</c:f>
              <c:numCache>
                <c:formatCode>0.0%</c:formatCode>
                <c:ptCount val="21"/>
                <c:pt idx="0">
                  <c:v>0.14199999999999999</c:v>
                </c:pt>
                <c:pt idx="1">
                  <c:v>0.14199999999999999</c:v>
                </c:pt>
                <c:pt idx="2">
                  <c:v>0.14199999999999999</c:v>
                </c:pt>
                <c:pt idx="3">
                  <c:v>0.14199999999999999</c:v>
                </c:pt>
                <c:pt idx="4">
                  <c:v>0.14199999999999999</c:v>
                </c:pt>
                <c:pt idx="5">
                  <c:v>0.14199999999999999</c:v>
                </c:pt>
                <c:pt idx="6">
                  <c:v>0.14199999999999999</c:v>
                </c:pt>
                <c:pt idx="7">
                  <c:v>0.14199999999999999</c:v>
                </c:pt>
                <c:pt idx="8">
                  <c:v>0.14199999999999999</c:v>
                </c:pt>
                <c:pt idx="9">
                  <c:v>0.14199999999999999</c:v>
                </c:pt>
                <c:pt idx="10">
                  <c:v>0.14199999999999999</c:v>
                </c:pt>
                <c:pt idx="11">
                  <c:v>0.14199999999999999</c:v>
                </c:pt>
                <c:pt idx="12">
                  <c:v>0.14199999999999999</c:v>
                </c:pt>
                <c:pt idx="13">
                  <c:v>0.14199999999999999</c:v>
                </c:pt>
                <c:pt idx="14">
                  <c:v>0.14199999999999999</c:v>
                </c:pt>
                <c:pt idx="15">
                  <c:v>0.14199999999999999</c:v>
                </c:pt>
                <c:pt idx="16">
                  <c:v>0.14199999999999999</c:v>
                </c:pt>
                <c:pt idx="17">
                  <c:v>0.14199999999999999</c:v>
                </c:pt>
                <c:pt idx="18">
                  <c:v>0.14199999999999999</c:v>
                </c:pt>
                <c:pt idx="19">
                  <c:v>0.14199999999999999</c:v>
                </c:pt>
                <c:pt idx="20">
                  <c:v>0.14199999999999999</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2739253434463882"/>
          <c:y val="0.93280120588246829"/>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General</c:formatCode>
                <c:ptCount val="5"/>
                <c:pt idx="0" formatCode="0.0%">
                  <c:v>0.11799999999999999</c:v>
                </c:pt>
                <c:pt idx="2" formatCode="0.0%">
                  <c:v>0.107</c:v>
                </c:pt>
                <c:pt idx="3" formatCode="0.0%">
                  <c:v>0.13400000000000001</c:v>
                </c:pt>
                <c:pt idx="4" formatCode="0.0%">
                  <c:v>0.14699999999999999</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General</c:formatCode>
                <c:ptCount val="5"/>
                <c:pt idx="4" formatCode="0.0%">
                  <c:v>0.14599999999999999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General"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0.09</c:v>
                </c:pt>
                <c:pt idx="1">
                  <c:v>0.187</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Sheet1!$B$2:$B$22</c:f>
              <c:numCache>
                <c:formatCode>0.0%</c:formatCode>
                <c:ptCount val="21"/>
                <c:pt idx="0">
                  <c:v>0.125</c:v>
                </c:pt>
                <c:pt idx="1">
                  <c:v>0.127</c:v>
                </c:pt>
                <c:pt idx="2">
                  <c:v>0.13100000000000001</c:v>
                </c:pt>
                <c:pt idx="3">
                  <c:v>0.13400000000000001</c:v>
                </c:pt>
                <c:pt idx="5">
                  <c:v>0.13700000000000001</c:v>
                </c:pt>
                <c:pt idx="6">
                  <c:v>0.14199999999999999</c:v>
                </c:pt>
                <c:pt idx="7">
                  <c:v>0.14699999999999999</c:v>
                </c:pt>
                <c:pt idx="8">
                  <c:v>0.14799999999999999</c:v>
                </c:pt>
                <c:pt idx="9">
                  <c:v>0.14799999999999999</c:v>
                </c:pt>
                <c:pt idx="10">
                  <c:v>0.152</c:v>
                </c:pt>
                <c:pt idx="11">
                  <c:v>0.161</c:v>
                </c:pt>
                <c:pt idx="12">
                  <c:v>0.16600000000000001</c:v>
                </c:pt>
                <c:pt idx="13">
                  <c:v>0.17</c:v>
                </c:pt>
                <c:pt idx="14">
                  <c:v>0.18099999999999999</c:v>
                </c:pt>
                <c:pt idx="15">
                  <c:v>0.183</c:v>
                </c:pt>
                <c:pt idx="16">
                  <c:v>0.19600000000000001</c:v>
                </c:pt>
                <c:pt idx="17">
                  <c:v>0.23</c:v>
                </c:pt>
                <c:pt idx="18">
                  <c:v>0.24</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Sheet1!$C$2:$C$22</c:f>
              <c:numCache>
                <c:formatCode>General</c:formatCode>
                <c:ptCount val="21"/>
                <c:pt idx="4">
                  <c:v>0.13500000000000001</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15.00%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Sheet1!$D$2:$D$22</c:f>
              <c:numCache>
                <c:formatCode>0.0%</c:formatCode>
                <c:ptCount val="21"/>
                <c:pt idx="0">
                  <c:v>0.15</c:v>
                </c:pt>
                <c:pt idx="1">
                  <c:v>0.15</c:v>
                </c:pt>
                <c:pt idx="2">
                  <c:v>0.15</c:v>
                </c:pt>
                <c:pt idx="3">
                  <c:v>0.15</c:v>
                </c:pt>
                <c:pt idx="4">
                  <c:v>0.15</c:v>
                </c:pt>
                <c:pt idx="5">
                  <c:v>0.15</c:v>
                </c:pt>
                <c:pt idx="6">
                  <c:v>0.15</c:v>
                </c:pt>
                <c:pt idx="7">
                  <c:v>0.15</c:v>
                </c:pt>
                <c:pt idx="8">
                  <c:v>0.15</c:v>
                </c:pt>
                <c:pt idx="9">
                  <c:v>0.15</c:v>
                </c:pt>
                <c:pt idx="10">
                  <c:v>0.15</c:v>
                </c:pt>
                <c:pt idx="11">
                  <c:v>0.15</c:v>
                </c:pt>
                <c:pt idx="12">
                  <c:v>0.15</c:v>
                </c:pt>
                <c:pt idx="13">
                  <c:v>0.15</c:v>
                </c:pt>
                <c:pt idx="14">
                  <c:v>0.15</c:v>
                </c:pt>
                <c:pt idx="15">
                  <c:v>0.15</c:v>
                </c:pt>
                <c:pt idx="16">
                  <c:v>0.15</c:v>
                </c:pt>
                <c:pt idx="17">
                  <c:v>0.15</c:v>
                </c:pt>
                <c:pt idx="18">
                  <c:v>0.15</c:v>
                </c:pt>
                <c:pt idx="19">
                  <c:v>0.15</c:v>
                </c:pt>
                <c:pt idx="20">
                  <c:v>0.15</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5655751430078356"/>
          <c:y val="0.92911058617672793"/>
          <c:w val="0.26045340161372771"/>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0.0%</c:formatCode>
                <c:ptCount val="5"/>
                <c:pt idx="0">
                  <c:v>0.14299999999999999</c:v>
                </c:pt>
                <c:pt idx="1">
                  <c:v>7.0999999999999994E-2</c:v>
                </c:pt>
                <c:pt idx="2">
                  <c:v>0.13900000000000001</c:v>
                </c:pt>
                <c:pt idx="3">
                  <c:v>0.16400000000000001</c:v>
                </c:pt>
                <c:pt idx="4">
                  <c:v>0.13500000000000001</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General</c:formatCode>
                <c:ptCount val="5"/>
                <c:pt idx="2" formatCode="0.0%">
                  <c:v>0.129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General"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8.5000000000000006E-2</c:v>
                </c:pt>
                <c:pt idx="1">
                  <c:v>0.18099999999999999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1">
                  <c:v>6</c:v>
                </c:pt>
                <c:pt idx="2">
                  <c:v>6.5</c:v>
                </c:pt>
                <c:pt idx="3">
                  <c:v>6.6</c:v>
                </c:pt>
                <c:pt idx="5">
                  <c:v>7</c:v>
                </c:pt>
                <c:pt idx="6">
                  <c:v>7.1</c:v>
                </c:pt>
                <c:pt idx="7">
                  <c:v>7.4</c:v>
                </c:pt>
                <c:pt idx="8">
                  <c:v>7.8</c:v>
                </c:pt>
                <c:pt idx="9">
                  <c:v>8</c:v>
                </c:pt>
                <c:pt idx="10">
                  <c:v>8.6</c:v>
                </c:pt>
                <c:pt idx="11">
                  <c:v>8.9</c:v>
                </c:pt>
                <c:pt idx="12">
                  <c:v>9.1</c:v>
                </c:pt>
                <c:pt idx="13">
                  <c:v>9.4</c:v>
                </c:pt>
                <c:pt idx="14">
                  <c:v>9.4</c:v>
                </c:pt>
                <c:pt idx="15">
                  <c:v>9.6</c:v>
                </c:pt>
                <c:pt idx="16">
                  <c:v>10.1</c:v>
                </c:pt>
                <c:pt idx="17">
                  <c:v>10.7</c:v>
                </c:pt>
                <c:pt idx="18">
                  <c:v>10.7</c:v>
                </c:pt>
                <c:pt idx="19">
                  <c:v>11</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4">
                  <c:v>6.9</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New Jersey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549544783464563"/>
          <c:y val="0.9080626286870922"/>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Sheet1!$B$2:$B$22</c:f>
              <c:numCache>
                <c:formatCode>General</c:formatCode>
                <c:ptCount val="21"/>
                <c:pt idx="11" formatCode="0">
                  <c:v>13045</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2022</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Sheet1!$C$2:$C$22</c:f>
              <c:numCache>
                <c:formatCode>0</c:formatCode>
                <c:ptCount val="21"/>
                <c:pt idx="0">
                  <c:v>2014</c:v>
                </c:pt>
                <c:pt idx="1">
                  <c:v>2189</c:v>
                </c:pt>
                <c:pt idx="2" formatCode="General">
                  <c:v>2963</c:v>
                </c:pt>
                <c:pt idx="3">
                  <c:v>3277</c:v>
                </c:pt>
                <c:pt idx="4">
                  <c:v>4046</c:v>
                </c:pt>
                <c:pt idx="5">
                  <c:v>4667</c:v>
                </c:pt>
                <c:pt idx="6">
                  <c:v>7481</c:v>
                </c:pt>
                <c:pt idx="7">
                  <c:v>8606</c:v>
                </c:pt>
                <c:pt idx="8">
                  <c:v>9040</c:v>
                </c:pt>
                <c:pt idx="9">
                  <c:v>9629</c:v>
                </c:pt>
                <c:pt idx="10">
                  <c:v>10703</c:v>
                </c:pt>
                <c:pt idx="11">
                  <c:v>13045</c:v>
                </c:pt>
                <c:pt idx="12">
                  <c:v>13437</c:v>
                </c:pt>
                <c:pt idx="13" formatCode="General">
                  <c:v>14097</c:v>
                </c:pt>
                <c:pt idx="14">
                  <c:v>13988</c:v>
                </c:pt>
                <c:pt idx="15">
                  <c:v>13732</c:v>
                </c:pt>
                <c:pt idx="16">
                  <c:v>14346</c:v>
                </c:pt>
                <c:pt idx="17">
                  <c:v>16887</c:v>
                </c:pt>
                <c:pt idx="18">
                  <c:v>18913</c:v>
                </c:pt>
                <c:pt idx="19">
                  <c:v>21815</c:v>
                </c:pt>
                <c:pt idx="20">
                  <c:v>23366</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Sheet1!$D$2:$D$22</c:f>
              <c:numCache>
                <c:formatCode>0</c:formatCode>
                <c:ptCount val="21"/>
                <c:pt idx="0">
                  <c:v>2096</c:v>
                </c:pt>
                <c:pt idx="1">
                  <c:v>2193</c:v>
                </c:pt>
                <c:pt idx="2" formatCode="General">
                  <c:v>3001</c:v>
                </c:pt>
                <c:pt idx="3">
                  <c:v>3473</c:v>
                </c:pt>
                <c:pt idx="4">
                  <c:v>4204</c:v>
                </c:pt>
                <c:pt idx="5">
                  <c:v>5010</c:v>
                </c:pt>
                <c:pt idx="6">
                  <c:v>7736</c:v>
                </c:pt>
                <c:pt idx="7">
                  <c:v>8863</c:v>
                </c:pt>
                <c:pt idx="8">
                  <c:v>9331</c:v>
                </c:pt>
                <c:pt idx="9">
                  <c:v>9990</c:v>
                </c:pt>
                <c:pt idx="10">
                  <c:v>12346</c:v>
                </c:pt>
                <c:pt idx="11">
                  <c:v>13508</c:v>
                </c:pt>
                <c:pt idx="12">
                  <c:v>13919</c:v>
                </c:pt>
                <c:pt idx="13" formatCode="General">
                  <c:v>14449</c:v>
                </c:pt>
                <c:pt idx="14">
                  <c:v>14584</c:v>
                </c:pt>
                <c:pt idx="15">
                  <c:v>14619</c:v>
                </c:pt>
                <c:pt idx="16">
                  <c:v>15059</c:v>
                </c:pt>
                <c:pt idx="17">
                  <c:v>17048</c:v>
                </c:pt>
                <c:pt idx="18">
                  <c:v>19932</c:v>
                </c:pt>
                <c:pt idx="19">
                  <c:v>22873</c:v>
                </c:pt>
                <c:pt idx="20">
                  <c:v>24487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Sheet1!$E$2:$E$22</c:f>
              <c:numCache>
                <c:formatCode>General</c:formatCode>
                <c:ptCount val="21"/>
                <c:pt idx="11">
                  <c:v>13508</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Sheet1!$B$2:$B$22</c:f>
              <c:numCache>
                <c:formatCode>General</c:formatCode>
                <c:ptCount val="21"/>
                <c:pt idx="0">
                  <c:v>91</c:v>
                </c:pt>
                <c:pt idx="1">
                  <c:v>112</c:v>
                </c:pt>
                <c:pt idx="2">
                  <c:v>133</c:v>
                </c:pt>
                <c:pt idx="3">
                  <c:v>136</c:v>
                </c:pt>
                <c:pt idx="4">
                  <c:v>212</c:v>
                </c:pt>
                <c:pt idx="5">
                  <c:v>213</c:v>
                </c:pt>
                <c:pt idx="6">
                  <c:v>382</c:v>
                </c:pt>
                <c:pt idx="7">
                  <c:v>451</c:v>
                </c:pt>
                <c:pt idx="8">
                  <c:v>472</c:v>
                </c:pt>
                <c:pt idx="9">
                  <c:v>643</c:v>
                </c:pt>
                <c:pt idx="11">
                  <c:v>815</c:v>
                </c:pt>
                <c:pt idx="12">
                  <c:v>982</c:v>
                </c:pt>
                <c:pt idx="13">
                  <c:v>1112</c:v>
                </c:pt>
                <c:pt idx="14">
                  <c:v>1153</c:v>
                </c:pt>
                <c:pt idx="15">
                  <c:v>1244</c:v>
                </c:pt>
                <c:pt idx="16">
                  <c:v>1391</c:v>
                </c:pt>
                <c:pt idx="17">
                  <c:v>1586</c:v>
                </c:pt>
                <c:pt idx="18">
                  <c:v>1596</c:v>
                </c:pt>
                <c:pt idx="19">
                  <c:v>1632</c:v>
                </c:pt>
                <c:pt idx="20">
                  <c:v>1943</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Sheet1!$C$2:$C$22</c:f>
              <c:numCache>
                <c:formatCode>General</c:formatCode>
                <c:ptCount val="21"/>
                <c:pt idx="10">
                  <c:v>803</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Youth Eligible for DD Services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Other</c:v>
                </c:pt>
                <c:pt idx="21">
                  <c:v>Bergen</c:v>
                </c:pt>
              </c:strCache>
            </c:strRef>
          </c:cat>
          <c:val>
            <c:numRef>
              <c:f>Sheet1!$B$2:$B$23</c:f>
              <c:numCache>
                <c:formatCode>General</c:formatCode>
                <c:ptCount val="22"/>
                <c:pt idx="0">
                  <c:v>50</c:v>
                </c:pt>
                <c:pt idx="1">
                  <c:v>147</c:v>
                </c:pt>
                <c:pt idx="2">
                  <c:v>149</c:v>
                </c:pt>
                <c:pt idx="3">
                  <c:v>163</c:v>
                </c:pt>
                <c:pt idx="4">
                  <c:v>182</c:v>
                </c:pt>
                <c:pt idx="5">
                  <c:v>210</c:v>
                </c:pt>
                <c:pt idx="6">
                  <c:v>428</c:v>
                </c:pt>
                <c:pt idx="7">
                  <c:v>460</c:v>
                </c:pt>
                <c:pt idx="8">
                  <c:v>511</c:v>
                </c:pt>
                <c:pt idx="9">
                  <c:v>515</c:v>
                </c:pt>
                <c:pt idx="11">
                  <c:v>803</c:v>
                </c:pt>
                <c:pt idx="12">
                  <c:v>808</c:v>
                </c:pt>
                <c:pt idx="13">
                  <c:v>833</c:v>
                </c:pt>
                <c:pt idx="14">
                  <c:v>834</c:v>
                </c:pt>
                <c:pt idx="15">
                  <c:v>919</c:v>
                </c:pt>
                <c:pt idx="16">
                  <c:v>955</c:v>
                </c:pt>
                <c:pt idx="17" formatCode="#,##0">
                  <c:v>1131</c:v>
                </c:pt>
                <c:pt idx="18" formatCode="#,##0">
                  <c:v>1152</c:v>
                </c:pt>
                <c:pt idx="19" formatCode="#,##0">
                  <c:v>1242</c:v>
                </c:pt>
                <c:pt idx="20" formatCode="#,##0">
                  <c:v>1278</c:v>
                </c:pt>
                <c:pt idx="21" formatCode="#,##0">
                  <c:v>1403</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Other</c:v>
                </c:pt>
                <c:pt idx="21">
                  <c:v>Bergen</c:v>
                </c:pt>
              </c:strCache>
            </c:strRef>
          </c:cat>
          <c:val>
            <c:numRef>
              <c:f>Sheet1!$C$2:$C$23</c:f>
              <c:numCache>
                <c:formatCode>General</c:formatCode>
                <c:ptCount val="22"/>
                <c:pt idx="10">
                  <c:v>633</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615</c:v>
                </c:pt>
                <c:pt idx="1">
                  <c:v>606</c:v>
                </c:pt>
                <c:pt idx="2">
                  <c:v>582</c:v>
                </c:pt>
                <c:pt idx="3">
                  <c:v>595</c:v>
                </c:pt>
                <c:pt idx="4">
                  <c:v>633</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Sheet1!$B$2:$B$22</c:f>
              <c:numCache>
                <c:formatCode>0.0%</c:formatCode>
                <c:ptCount val="21"/>
                <c:pt idx="0">
                  <c:v>5.0000000000000001E-3</c:v>
                </c:pt>
                <c:pt idx="1">
                  <c:v>8.9999999999999993E-3</c:v>
                </c:pt>
                <c:pt idx="2">
                  <c:v>8.9999999999999993E-3</c:v>
                </c:pt>
                <c:pt idx="3">
                  <c:v>8.9999999999999993E-3</c:v>
                </c:pt>
                <c:pt idx="4">
                  <c:v>1.0999999999999999E-2</c:v>
                </c:pt>
                <c:pt idx="5" formatCode="General">
                  <c:v>1.2E-2</c:v>
                </c:pt>
                <c:pt idx="7">
                  <c:v>1.2E-2</c:v>
                </c:pt>
                <c:pt idx="8">
                  <c:v>1.2999999999999999E-2</c:v>
                </c:pt>
                <c:pt idx="9">
                  <c:v>1.2999999999999999E-2</c:v>
                </c:pt>
                <c:pt idx="10">
                  <c:v>1.4E-2</c:v>
                </c:pt>
                <c:pt idx="11">
                  <c:v>1.4999999999999999E-2</c:v>
                </c:pt>
                <c:pt idx="12">
                  <c:v>1.6E-2</c:v>
                </c:pt>
                <c:pt idx="13">
                  <c:v>1.7999999999999999E-2</c:v>
                </c:pt>
                <c:pt idx="14">
                  <c:v>0.02</c:v>
                </c:pt>
                <c:pt idx="15">
                  <c:v>2.3E-2</c:v>
                </c:pt>
                <c:pt idx="16">
                  <c:v>2.5000000000000001E-2</c:v>
                </c:pt>
                <c:pt idx="17">
                  <c:v>0.03</c:v>
                </c:pt>
                <c:pt idx="18">
                  <c:v>3.3000000000000002E-2</c:v>
                </c:pt>
                <c:pt idx="19">
                  <c:v>3.4000000000000002E-2</c:v>
                </c:pt>
                <c:pt idx="20">
                  <c:v>3.9E-2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Sheet1!$C$2:$C$22</c:f>
              <c:numCache>
                <c:formatCode>General</c:formatCode>
                <c:ptCount val="21"/>
                <c:pt idx="6" formatCode="0.00%">
                  <c:v>1.2E-2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1.9%</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Sheet1!$D$2:$D$22</c:f>
              <c:numCache>
                <c:formatCode>0.00%</c:formatCode>
                <c:ptCount val="21"/>
                <c:pt idx="0">
                  <c:v>1.9E-2</c:v>
                </c:pt>
                <c:pt idx="1">
                  <c:v>1.9E-2</c:v>
                </c:pt>
                <c:pt idx="2">
                  <c:v>1.9E-2</c:v>
                </c:pt>
                <c:pt idx="3">
                  <c:v>1.9E-2</c:v>
                </c:pt>
                <c:pt idx="4">
                  <c:v>1.9E-2</c:v>
                </c:pt>
                <c:pt idx="5">
                  <c:v>1.9E-2</c:v>
                </c:pt>
                <c:pt idx="6">
                  <c:v>1.9E-2</c:v>
                </c:pt>
                <c:pt idx="7">
                  <c:v>1.9E-2</c:v>
                </c:pt>
                <c:pt idx="8">
                  <c:v>1.9E-2</c:v>
                </c:pt>
                <c:pt idx="9">
                  <c:v>1.9E-2</c:v>
                </c:pt>
                <c:pt idx="10">
                  <c:v>1.9E-2</c:v>
                </c:pt>
                <c:pt idx="11">
                  <c:v>1.9E-2</c:v>
                </c:pt>
                <c:pt idx="12">
                  <c:v>1.9E-2</c:v>
                </c:pt>
                <c:pt idx="13">
                  <c:v>1.9E-2</c:v>
                </c:pt>
                <c:pt idx="14">
                  <c:v>1.9E-2</c:v>
                </c:pt>
                <c:pt idx="15">
                  <c:v>1.9E-2</c:v>
                </c:pt>
                <c:pt idx="16">
                  <c:v>1.9E-2</c:v>
                </c:pt>
                <c:pt idx="17">
                  <c:v>1.9E-2</c:v>
                </c:pt>
                <c:pt idx="18">
                  <c:v>1.9E-2</c:v>
                </c:pt>
                <c:pt idx="19">
                  <c:v>1.9E-2</c:v>
                </c:pt>
                <c:pt idx="20">
                  <c:v>1.9E-2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0291471011482471"/>
          <c:y val="0.88878722659667531"/>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Sheet1!$B$2:$B$22</c:f>
              <c:numCache>
                <c:formatCode>General</c:formatCode>
                <c:ptCount val="21"/>
                <c:pt idx="0">
                  <c:v>58</c:v>
                </c:pt>
                <c:pt idx="1">
                  <c:v>69</c:v>
                </c:pt>
                <c:pt idx="2">
                  <c:v>108</c:v>
                </c:pt>
                <c:pt idx="3">
                  <c:v>188</c:v>
                </c:pt>
                <c:pt idx="4">
                  <c:v>213</c:v>
                </c:pt>
                <c:pt idx="5">
                  <c:v>228</c:v>
                </c:pt>
                <c:pt idx="6">
                  <c:v>260</c:v>
                </c:pt>
                <c:pt idx="7">
                  <c:v>320</c:v>
                </c:pt>
                <c:pt idx="8">
                  <c:v>336</c:v>
                </c:pt>
                <c:pt idx="9">
                  <c:v>369</c:v>
                </c:pt>
                <c:pt idx="10">
                  <c:v>432</c:v>
                </c:pt>
                <c:pt idx="11">
                  <c:v>448</c:v>
                </c:pt>
                <c:pt idx="12">
                  <c:v>474</c:v>
                </c:pt>
                <c:pt idx="13">
                  <c:v>582</c:v>
                </c:pt>
                <c:pt idx="14">
                  <c:v>590</c:v>
                </c:pt>
                <c:pt idx="16">
                  <c:v>649</c:v>
                </c:pt>
                <c:pt idx="17">
                  <c:v>680</c:v>
                </c:pt>
                <c:pt idx="18">
                  <c:v>763</c:v>
                </c:pt>
                <c:pt idx="19">
                  <c:v>776</c:v>
                </c:pt>
                <c:pt idx="20">
                  <c:v>851</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Sheet1!$C$2:$C$22</c:f>
              <c:numCache>
                <c:formatCode>General</c:formatCode>
                <c:ptCount val="21"/>
                <c:pt idx="15">
                  <c:v>615</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Sheet1!$C$2:$C$23</c:f>
              <c:numCache>
                <c:formatCode>General</c:formatCode>
                <c:ptCount val="22"/>
                <c:pt idx="0">
                  <c:v>151</c:v>
                </c:pt>
                <c:pt idx="1">
                  <c:v>332</c:v>
                </c:pt>
                <c:pt idx="2">
                  <c:v>322</c:v>
                </c:pt>
                <c:pt idx="3">
                  <c:v>368</c:v>
                </c:pt>
                <c:pt idx="4">
                  <c:v>558</c:v>
                </c:pt>
                <c:pt idx="5">
                  <c:v>568</c:v>
                </c:pt>
                <c:pt idx="6">
                  <c:v>747</c:v>
                </c:pt>
                <c:pt idx="7">
                  <c:v>909</c:v>
                </c:pt>
                <c:pt idx="8">
                  <c:v>1011</c:v>
                </c:pt>
                <c:pt idx="9">
                  <c:v>1088</c:v>
                </c:pt>
                <c:pt idx="10">
                  <c:v>1162</c:v>
                </c:pt>
                <c:pt idx="11">
                  <c:v>1261</c:v>
                </c:pt>
                <c:pt idx="12">
                  <c:v>1258</c:v>
                </c:pt>
                <c:pt idx="13">
                  <c:v>1265</c:v>
                </c:pt>
                <c:pt idx="14">
                  <c:v>1422</c:v>
                </c:pt>
                <c:pt idx="15">
                  <c:v>1520</c:v>
                </c:pt>
                <c:pt idx="16">
                  <c:v>1764</c:v>
                </c:pt>
                <c:pt idx="17">
                  <c:v>2062</c:v>
                </c:pt>
                <c:pt idx="18">
                  <c:v>2140</c:v>
                </c:pt>
                <c:pt idx="19">
                  <c:v>2415</c:v>
                </c:pt>
                <c:pt idx="20">
                  <c:v>2783</c:v>
                </c:pt>
                <c:pt idx="21">
                  <c:v>2447</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Sheet1!$D$2:$D$23</c:f>
              <c:numCache>
                <c:formatCode>General</c:formatCode>
                <c:ptCount val="22"/>
                <c:pt idx="0">
                  <c:v>0</c:v>
                </c:pt>
                <c:pt idx="1">
                  <c:v>30</c:v>
                </c:pt>
                <c:pt idx="2">
                  <c:v>49</c:v>
                </c:pt>
                <c:pt idx="3">
                  <c:v>68</c:v>
                </c:pt>
                <c:pt idx="4">
                  <c:v>29</c:v>
                </c:pt>
                <c:pt idx="5">
                  <c:v>32</c:v>
                </c:pt>
                <c:pt idx="6">
                  <c:v>62</c:v>
                </c:pt>
                <c:pt idx="7">
                  <c:v>95</c:v>
                </c:pt>
                <c:pt idx="8">
                  <c:v>161</c:v>
                </c:pt>
                <c:pt idx="9">
                  <c:v>212</c:v>
                </c:pt>
                <c:pt idx="10">
                  <c:v>180</c:v>
                </c:pt>
                <c:pt idx="11">
                  <c:v>85</c:v>
                </c:pt>
                <c:pt idx="12">
                  <c:v>167</c:v>
                </c:pt>
                <c:pt idx="13">
                  <c:v>183</c:v>
                </c:pt>
                <c:pt idx="14">
                  <c:v>154</c:v>
                </c:pt>
                <c:pt idx="15">
                  <c:v>185</c:v>
                </c:pt>
                <c:pt idx="16">
                  <c:v>166</c:v>
                </c:pt>
                <c:pt idx="17">
                  <c:v>167</c:v>
                </c:pt>
                <c:pt idx="18">
                  <c:v>173</c:v>
                </c:pt>
                <c:pt idx="19">
                  <c:v>370</c:v>
                </c:pt>
                <c:pt idx="20">
                  <c:v>0</c:v>
                </c:pt>
                <c:pt idx="21">
                  <c:v>427</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Sheet1!$E$2:$E$23</c:f>
              <c:numCache>
                <c:formatCode>General</c:formatCode>
                <c:ptCount val="22"/>
                <c:pt idx="0">
                  <c:v>159</c:v>
                </c:pt>
                <c:pt idx="1">
                  <c:v>362</c:v>
                </c:pt>
                <c:pt idx="2">
                  <c:v>371</c:v>
                </c:pt>
                <c:pt idx="3">
                  <c:v>436</c:v>
                </c:pt>
                <c:pt idx="4">
                  <c:v>587</c:v>
                </c:pt>
                <c:pt idx="5">
                  <c:v>600</c:v>
                </c:pt>
                <c:pt idx="6">
                  <c:v>809</c:v>
                </c:pt>
                <c:pt idx="7">
                  <c:v>1004</c:v>
                </c:pt>
                <c:pt idx="8">
                  <c:v>1172</c:v>
                </c:pt>
                <c:pt idx="9">
                  <c:v>1300</c:v>
                </c:pt>
                <c:pt idx="10">
                  <c:v>1342</c:v>
                </c:pt>
                <c:pt idx="11">
                  <c:v>1346</c:v>
                </c:pt>
                <c:pt idx="12">
                  <c:v>1425</c:v>
                </c:pt>
                <c:pt idx="13">
                  <c:v>1448</c:v>
                </c:pt>
                <c:pt idx="14">
                  <c:v>1576</c:v>
                </c:pt>
                <c:pt idx="15">
                  <c:v>1705</c:v>
                </c:pt>
                <c:pt idx="16">
                  <c:v>1930</c:v>
                </c:pt>
                <c:pt idx="17">
                  <c:v>2229</c:v>
                </c:pt>
                <c:pt idx="18">
                  <c:v>2313</c:v>
                </c:pt>
                <c:pt idx="19">
                  <c:v>2785</c:v>
                </c:pt>
                <c:pt idx="20">
                  <c:v>2789</c:v>
                </c:pt>
                <c:pt idx="21">
                  <c:v>2874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Sheet1!$B$2:$B$23</c:f>
              <c:numCache>
                <c:formatCode>General</c:formatCode>
                <c:ptCount val="22"/>
                <c:pt idx="6">
                  <c:v>809</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Sheet1!$F$2:$F$23</c:f>
              <c:numCache>
                <c:formatCode>General</c:formatCode>
                <c:ptCount val="22"/>
                <c:pt idx="6">
                  <c:v>809</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Sheet1!$B$2:$B$9</c:f>
              <c:numCache>
                <c:formatCode>General</c:formatCode>
                <c:ptCount val="8"/>
                <c:pt idx="0">
                  <c:v>49</c:v>
                </c:pt>
                <c:pt idx="1">
                  <c:v>44</c:v>
                </c:pt>
                <c:pt idx="2">
                  <c:v>31</c:v>
                </c:pt>
                <c:pt idx="3">
                  <c:v>24</c:v>
                </c:pt>
                <c:pt idx="4">
                  <c:v>26</c:v>
                </c:pt>
                <c:pt idx="5">
                  <c:v>22</c:v>
                </c:pt>
                <c:pt idx="6">
                  <c:v>20</c:v>
                </c:pt>
                <c:pt idx="7">
                  <c:v>21</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Sheet1!$C$2:$C$9</c:f>
              <c:numCache>
                <c:formatCode>General</c:formatCode>
                <c:ptCount val="8"/>
                <c:pt idx="0">
                  <c:v>81</c:v>
                </c:pt>
                <c:pt idx="1">
                  <c:v>60</c:v>
                </c:pt>
                <c:pt idx="2">
                  <c:v>49</c:v>
                </c:pt>
                <c:pt idx="3">
                  <c:v>34</c:v>
                </c:pt>
                <c:pt idx="4">
                  <c:v>33</c:v>
                </c:pt>
                <c:pt idx="5">
                  <c:v>31</c:v>
                </c:pt>
                <c:pt idx="6">
                  <c:v>27</c:v>
                </c:pt>
                <c:pt idx="7">
                  <c:v>27</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Sheet1!$B$2:$B$22</c:f>
              <c:numCache>
                <c:formatCode>General</c:formatCode>
                <c:ptCount val="21"/>
                <c:pt idx="0">
                  <c:v>903</c:v>
                </c:pt>
                <c:pt idx="1">
                  <c:v>947</c:v>
                </c:pt>
                <c:pt idx="2">
                  <c:v>1251</c:v>
                </c:pt>
                <c:pt idx="3">
                  <c:v>1562</c:v>
                </c:pt>
                <c:pt idx="4">
                  <c:v>1744</c:v>
                </c:pt>
                <c:pt idx="5" formatCode="#,##0">
                  <c:v>2916</c:v>
                </c:pt>
                <c:pt idx="6" formatCode="#,##0">
                  <c:v>4132</c:v>
                </c:pt>
                <c:pt idx="7" formatCode="#,##0">
                  <c:v>4722</c:v>
                </c:pt>
                <c:pt idx="8" formatCode="#,##0">
                  <c:v>4872</c:v>
                </c:pt>
                <c:pt idx="9" formatCode="#,##0">
                  <c:v>5417</c:v>
                </c:pt>
                <c:pt idx="11" formatCode="#,##0">
                  <c:v>6371</c:v>
                </c:pt>
                <c:pt idx="12" formatCode="#,##0">
                  <c:v>6603</c:v>
                </c:pt>
                <c:pt idx="13">
                  <c:v>6608</c:v>
                </c:pt>
                <c:pt idx="14" formatCode="#,##0">
                  <c:v>7759</c:v>
                </c:pt>
                <c:pt idx="15" formatCode="#,##0">
                  <c:v>11368</c:v>
                </c:pt>
                <c:pt idx="16" formatCode="#,##0">
                  <c:v>11849</c:v>
                </c:pt>
                <c:pt idx="17" formatCode="#,##0">
                  <c:v>11999</c:v>
                </c:pt>
                <c:pt idx="18" formatCode="#,##0">
                  <c:v>13410</c:v>
                </c:pt>
                <c:pt idx="19" formatCode="#,##0">
                  <c:v>14159</c:v>
                </c:pt>
                <c:pt idx="20" formatCode="#,##0">
                  <c:v>18630</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Sheet1!$C$2:$C$22</c:f>
              <c:numCache>
                <c:formatCode>General</c:formatCode>
                <c:ptCount val="21"/>
                <c:pt idx="10">
                  <c:v>5953</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Sheet1!$B$2:$B$23</c:f>
              <c:numCache>
                <c:formatCode>General</c:formatCode>
                <c:ptCount val="22"/>
                <c:pt idx="19">
                  <c:v>0.57999999999999996</c:v>
                </c:pt>
              </c:numCache>
            </c:numRef>
          </c:val>
          <c:extLst>
            <c:ext xmlns:c16="http://schemas.microsoft.com/office/drawing/2014/chart" uri="{C3380CC4-5D6E-409C-BE32-E72D297353CC}">
              <c16:uniqueId val="{00000000-A1DA-41C2-8B4B-0A1D4F0A91E6}"/>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Sheet1!$C$2:$C$23</c:f>
              <c:numCache>
                <c:formatCode>0%</c:formatCode>
                <c:ptCount val="22"/>
                <c:pt idx="0">
                  <c:v>0.21</c:v>
                </c:pt>
                <c:pt idx="1">
                  <c:v>0.27</c:v>
                </c:pt>
                <c:pt idx="2">
                  <c:v>0.28999999999999998</c:v>
                </c:pt>
                <c:pt idx="3">
                  <c:v>0.36</c:v>
                </c:pt>
                <c:pt idx="4">
                  <c:v>0.34</c:v>
                </c:pt>
                <c:pt idx="5">
                  <c:v>0.32</c:v>
                </c:pt>
                <c:pt idx="6">
                  <c:v>0.37</c:v>
                </c:pt>
                <c:pt idx="7">
                  <c:v>0.36</c:v>
                </c:pt>
                <c:pt idx="8">
                  <c:v>0.36</c:v>
                </c:pt>
                <c:pt idx="9">
                  <c:v>0.4</c:v>
                </c:pt>
                <c:pt idx="10">
                  <c:v>0.41</c:v>
                </c:pt>
                <c:pt idx="11">
                  <c:v>0.41</c:v>
                </c:pt>
                <c:pt idx="12">
                  <c:v>0.39</c:v>
                </c:pt>
                <c:pt idx="13">
                  <c:v>0.41</c:v>
                </c:pt>
                <c:pt idx="14">
                  <c:v>0.41</c:v>
                </c:pt>
                <c:pt idx="15">
                  <c:v>0.45</c:v>
                </c:pt>
                <c:pt idx="16">
                  <c:v>0.4</c:v>
                </c:pt>
                <c:pt idx="17">
                  <c:v>0.49</c:v>
                </c:pt>
                <c:pt idx="18">
                  <c:v>0.49</c:v>
                </c:pt>
                <c:pt idx="19">
                  <c:v>0.57999999999999996</c:v>
                </c:pt>
                <c:pt idx="20">
                  <c:v>0.59</c:v>
                </c:pt>
                <c:pt idx="21">
                  <c:v>0.42</c:v>
                </c:pt>
              </c:numCache>
            </c:numRef>
          </c:val>
          <c:extLst>
            <c:ext xmlns:c16="http://schemas.microsoft.com/office/drawing/2014/chart" uri="{C3380CC4-5D6E-409C-BE32-E72D297353CC}">
              <c16:uniqueId val="{00000001-A1DA-41C2-8B4B-0A1D4F0A91E6}"/>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1DA-41C2-8B4B-0A1D4F0A91E6}"/>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1DA-41C2-8B4B-0A1D4F0A91E6}"/>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Sheet1!$D$2:$D$23</c:f>
              <c:numCache>
                <c:formatCode>0%</c:formatCode>
                <c:ptCount val="22"/>
                <c:pt idx="0">
                  <c:v>0.17</c:v>
                </c:pt>
                <c:pt idx="1">
                  <c:v>0.24</c:v>
                </c:pt>
                <c:pt idx="2">
                  <c:v>0.28000000000000003</c:v>
                </c:pt>
                <c:pt idx="3">
                  <c:v>0.31</c:v>
                </c:pt>
                <c:pt idx="4">
                  <c:v>0.32</c:v>
                </c:pt>
                <c:pt idx="5">
                  <c:v>0.33</c:v>
                </c:pt>
                <c:pt idx="6">
                  <c:v>0.34</c:v>
                </c:pt>
                <c:pt idx="7">
                  <c:v>0.34</c:v>
                </c:pt>
                <c:pt idx="8">
                  <c:v>0.36</c:v>
                </c:pt>
                <c:pt idx="9">
                  <c:v>0.37</c:v>
                </c:pt>
                <c:pt idx="10">
                  <c:v>0.38</c:v>
                </c:pt>
                <c:pt idx="11">
                  <c:v>0.38</c:v>
                </c:pt>
                <c:pt idx="12">
                  <c:v>0.4</c:v>
                </c:pt>
                <c:pt idx="13">
                  <c:v>0.41</c:v>
                </c:pt>
                <c:pt idx="14">
                  <c:v>0.42</c:v>
                </c:pt>
                <c:pt idx="15">
                  <c:v>0.44</c:v>
                </c:pt>
                <c:pt idx="16">
                  <c:v>0.46</c:v>
                </c:pt>
                <c:pt idx="17">
                  <c:v>0.47</c:v>
                </c:pt>
                <c:pt idx="18">
                  <c:v>0.5</c:v>
                </c:pt>
                <c:pt idx="19">
                  <c:v>0.57999999999999996</c:v>
                </c:pt>
                <c:pt idx="20">
                  <c:v>0.6</c:v>
                </c:pt>
                <c:pt idx="21">
                  <c:v>0.42</c:v>
                </c:pt>
              </c:numCache>
            </c:numRef>
          </c:val>
          <c:extLst>
            <c:ext xmlns:c16="http://schemas.microsoft.com/office/drawing/2014/chart" uri="{C3380CC4-5D6E-409C-BE32-E72D297353CC}">
              <c16:uniqueId val="{00000004-A1DA-41C2-8B4B-0A1D4F0A91E6}"/>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Sheet1!$E$2:$E$23</c:f>
              <c:numCache>
                <c:formatCode>General</c:formatCode>
                <c:ptCount val="22"/>
                <c:pt idx="19">
                  <c:v>0.57999999999999996</c:v>
                </c:pt>
              </c:numCache>
            </c:numRef>
          </c:val>
          <c:extLst>
            <c:ext xmlns:c16="http://schemas.microsoft.com/office/drawing/2014/chart" uri="{C3380CC4-5D6E-409C-BE32-E72D297353CC}">
              <c16:uniqueId val="{00000005-A1DA-41C2-8B4B-0A1D4F0A91E6}"/>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Sheet1!$B$2:$B$23</c:f>
              <c:numCache>
                <c:formatCode>General</c:formatCode>
                <c:ptCount val="22"/>
                <c:pt idx="20">
                  <c:v>0.63</c:v>
                </c:pt>
              </c:numCache>
            </c:numRef>
          </c:val>
          <c:extLst>
            <c:ext xmlns:c16="http://schemas.microsoft.com/office/drawing/2014/chart" uri="{C3380CC4-5D6E-409C-BE32-E72D297353CC}">
              <c16:uniqueId val="{00000000-8AF7-4414-87CA-D57FB04FEEF2}"/>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Sheet1!$C$2:$C$23</c:f>
              <c:numCache>
                <c:formatCode>0%</c:formatCode>
                <c:ptCount val="22"/>
                <c:pt idx="0">
                  <c:v>0.21</c:v>
                </c:pt>
                <c:pt idx="1">
                  <c:v>0.32</c:v>
                </c:pt>
                <c:pt idx="2">
                  <c:v>0.33</c:v>
                </c:pt>
                <c:pt idx="3">
                  <c:v>0.43</c:v>
                </c:pt>
                <c:pt idx="4">
                  <c:v>0.34</c:v>
                </c:pt>
                <c:pt idx="5">
                  <c:v>0.38</c:v>
                </c:pt>
                <c:pt idx="6">
                  <c:v>0.39</c:v>
                </c:pt>
                <c:pt idx="7">
                  <c:v>0.4</c:v>
                </c:pt>
                <c:pt idx="8">
                  <c:v>0.37</c:v>
                </c:pt>
                <c:pt idx="9">
                  <c:v>0.38</c:v>
                </c:pt>
                <c:pt idx="10">
                  <c:v>0.43</c:v>
                </c:pt>
                <c:pt idx="11">
                  <c:v>0.45</c:v>
                </c:pt>
                <c:pt idx="12">
                  <c:v>0.46</c:v>
                </c:pt>
                <c:pt idx="13">
                  <c:v>0.45</c:v>
                </c:pt>
                <c:pt idx="14">
                  <c:v>0.47</c:v>
                </c:pt>
                <c:pt idx="15">
                  <c:v>0.49</c:v>
                </c:pt>
                <c:pt idx="16">
                  <c:v>0.55000000000000004</c:v>
                </c:pt>
                <c:pt idx="17">
                  <c:v>0.53</c:v>
                </c:pt>
                <c:pt idx="18">
                  <c:v>0.56000000000000005</c:v>
                </c:pt>
                <c:pt idx="19">
                  <c:v>0.62</c:v>
                </c:pt>
                <c:pt idx="20">
                  <c:v>0.63</c:v>
                </c:pt>
                <c:pt idx="21">
                  <c:v>0.45</c:v>
                </c:pt>
              </c:numCache>
            </c:numRef>
          </c:val>
          <c:extLst>
            <c:ext xmlns:c16="http://schemas.microsoft.com/office/drawing/2014/chart" uri="{C3380CC4-5D6E-409C-BE32-E72D297353CC}">
              <c16:uniqueId val="{00000001-8AF7-4414-87CA-D57FB04FEEF2}"/>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AF7-4414-87CA-D57FB04FEEF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AF7-4414-87CA-D57FB04FEEF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Sheet1!$D$2:$D$23</c:f>
              <c:numCache>
                <c:formatCode>0%</c:formatCode>
                <c:ptCount val="22"/>
                <c:pt idx="0">
                  <c:v>0.24</c:v>
                </c:pt>
                <c:pt idx="1">
                  <c:v>0.31</c:v>
                </c:pt>
                <c:pt idx="2">
                  <c:v>0.33</c:v>
                </c:pt>
                <c:pt idx="3">
                  <c:v>0.34</c:v>
                </c:pt>
                <c:pt idx="4">
                  <c:v>0.35</c:v>
                </c:pt>
                <c:pt idx="5">
                  <c:v>0.39</c:v>
                </c:pt>
                <c:pt idx="6">
                  <c:v>0.39</c:v>
                </c:pt>
                <c:pt idx="7">
                  <c:v>0.39</c:v>
                </c:pt>
                <c:pt idx="8">
                  <c:v>0.4</c:v>
                </c:pt>
                <c:pt idx="9">
                  <c:v>0.4</c:v>
                </c:pt>
                <c:pt idx="10">
                  <c:v>0.4</c:v>
                </c:pt>
                <c:pt idx="11">
                  <c:v>0.44</c:v>
                </c:pt>
                <c:pt idx="12">
                  <c:v>0.45</c:v>
                </c:pt>
                <c:pt idx="13">
                  <c:v>0.46</c:v>
                </c:pt>
                <c:pt idx="14">
                  <c:v>0.47</c:v>
                </c:pt>
                <c:pt idx="15">
                  <c:v>0.49</c:v>
                </c:pt>
                <c:pt idx="16">
                  <c:v>0.54</c:v>
                </c:pt>
                <c:pt idx="17">
                  <c:v>0.56999999999999995</c:v>
                </c:pt>
                <c:pt idx="18">
                  <c:v>0.56999999999999995</c:v>
                </c:pt>
                <c:pt idx="19">
                  <c:v>0.62</c:v>
                </c:pt>
                <c:pt idx="20">
                  <c:v>0.63</c:v>
                </c:pt>
                <c:pt idx="21">
                  <c:v>0.46</c:v>
                </c:pt>
              </c:numCache>
            </c:numRef>
          </c:val>
          <c:extLst>
            <c:ext xmlns:c16="http://schemas.microsoft.com/office/drawing/2014/chart" uri="{C3380CC4-5D6E-409C-BE32-E72D297353CC}">
              <c16:uniqueId val="{00000004-8AF7-4414-87CA-D57FB04FEEF2}"/>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Sheet1!$E$2:$E$23</c:f>
              <c:numCache>
                <c:formatCode>General</c:formatCode>
                <c:ptCount val="22"/>
                <c:pt idx="20" formatCode="0%">
                  <c:v>0.63</c:v>
                </c:pt>
              </c:numCache>
            </c:numRef>
          </c:val>
          <c:extLst>
            <c:ext xmlns:c16="http://schemas.microsoft.com/office/drawing/2014/chart" uri="{C3380CC4-5D6E-409C-BE32-E72D297353CC}">
              <c16:uniqueId val="{00000005-8AF7-4414-87CA-D57FB04FEEF2}"/>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718395909612843"/>
          <c:y val="2.9508715256746747E-2"/>
          <c:w val="0.90608126515831089"/>
          <c:h val="0.9580774445230383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039-4C72-8F56-B17E07FE2D6A}"/>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Sheet1!$B$2:$B$22</c:f>
              <c:numCache>
                <c:formatCode>0%</c:formatCode>
                <c:ptCount val="21"/>
                <c:pt idx="0">
                  <c:v>0.61</c:v>
                </c:pt>
                <c:pt idx="1">
                  <c:v>0.3</c:v>
                </c:pt>
                <c:pt idx="2">
                  <c:v>0.3</c:v>
                </c:pt>
                <c:pt idx="3">
                  <c:v>0.22</c:v>
                </c:pt>
                <c:pt idx="4">
                  <c:v>0.22</c:v>
                </c:pt>
                <c:pt idx="5">
                  <c:v>0.22</c:v>
                </c:pt>
                <c:pt idx="6">
                  <c:v>0.16</c:v>
                </c:pt>
                <c:pt idx="7">
                  <c:v>0.14000000000000001</c:v>
                </c:pt>
                <c:pt idx="9">
                  <c:v>0.12</c:v>
                </c:pt>
                <c:pt idx="10">
                  <c:v>0.11</c:v>
                </c:pt>
                <c:pt idx="11">
                  <c:v>0.1</c:v>
                </c:pt>
                <c:pt idx="12">
                  <c:v>0.08</c:v>
                </c:pt>
                <c:pt idx="13" formatCode="General">
                  <c:v>0.08</c:v>
                </c:pt>
                <c:pt idx="14">
                  <c:v>0.08</c:v>
                </c:pt>
                <c:pt idx="15">
                  <c:v>7.0000000000000007E-2</c:v>
                </c:pt>
                <c:pt idx="16">
                  <c:v>0.06</c:v>
                </c:pt>
                <c:pt idx="17">
                  <c:v>0.03</c:v>
                </c:pt>
                <c:pt idx="18">
                  <c:v>0.03</c:v>
                </c:pt>
                <c:pt idx="19">
                  <c:v>0.01</c:v>
                </c:pt>
                <c:pt idx="20">
                  <c:v>-0.08</c:v>
                </c:pt>
              </c:numCache>
            </c:numRef>
          </c:val>
          <c:extLst>
            <c:ext xmlns:c16="http://schemas.microsoft.com/office/drawing/2014/chart" uri="{C3380CC4-5D6E-409C-BE32-E72D297353CC}">
              <c16:uniqueId val="{00000001-7039-4C72-8F56-B17E07FE2D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Sheet1!$C$2:$C$22</c:f>
              <c:numCache>
                <c:formatCode>General</c:formatCode>
                <c:ptCount val="21"/>
                <c:pt idx="8">
                  <c:v>0.14000000000000001</c:v>
                </c:pt>
              </c:numCache>
            </c:numRef>
          </c:val>
          <c:extLst>
            <c:ext xmlns:c16="http://schemas.microsoft.com/office/drawing/2014/chart" uri="{C3380CC4-5D6E-409C-BE32-E72D297353CC}">
              <c16:uniqueId val="{00000002-7039-4C72-8F56-B17E07FE2D6A}"/>
            </c:ext>
          </c:extLst>
        </c:ser>
        <c:ser>
          <c:idx val="2"/>
          <c:order val="2"/>
          <c:tx>
            <c:strRef>
              <c:f>Sheet1!$D$1</c:f>
              <c:strCache>
                <c:ptCount val="1"/>
                <c:pt idx="0">
                  <c:v>NJ 10%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Sheet1!$D$2:$D$22</c:f>
              <c:numCache>
                <c:formatCode>0%</c:formatCode>
                <c:ptCount val="21"/>
                <c:pt idx="0">
                  <c:v>0.1</c:v>
                </c:pt>
                <c:pt idx="1">
                  <c:v>0.1</c:v>
                </c:pt>
                <c:pt idx="2">
                  <c:v>0.1</c:v>
                </c:pt>
                <c:pt idx="3">
                  <c:v>0.1</c:v>
                </c:pt>
                <c:pt idx="4">
                  <c:v>0.1</c:v>
                </c:pt>
                <c:pt idx="5">
                  <c:v>0.1</c:v>
                </c:pt>
                <c:pt idx="6">
                  <c:v>0.1</c:v>
                </c:pt>
                <c:pt idx="7">
                  <c:v>0.1</c:v>
                </c:pt>
                <c:pt idx="8">
                  <c:v>0.1</c:v>
                </c:pt>
                <c:pt idx="9">
                  <c:v>0.1</c:v>
                </c:pt>
                <c:pt idx="10">
                  <c:v>0.1</c:v>
                </c:pt>
                <c:pt idx="11">
                  <c:v>0.1</c:v>
                </c:pt>
                <c:pt idx="12">
                  <c:v>0.1</c:v>
                </c:pt>
                <c:pt idx="13">
                  <c:v>0.1</c:v>
                </c:pt>
                <c:pt idx="14">
                  <c:v>0.1</c:v>
                </c:pt>
                <c:pt idx="15">
                  <c:v>0.1</c:v>
                </c:pt>
                <c:pt idx="16">
                  <c:v>0.1</c:v>
                </c:pt>
                <c:pt idx="17">
                  <c:v>0.1</c:v>
                </c:pt>
                <c:pt idx="18">
                  <c:v>0.1</c:v>
                </c:pt>
                <c:pt idx="19">
                  <c:v>0.1</c:v>
                </c:pt>
                <c:pt idx="20">
                  <c:v>0.1</c:v>
                </c:pt>
              </c:numCache>
            </c:numRef>
          </c:val>
          <c:extLst>
            <c:ext xmlns:c16="http://schemas.microsoft.com/office/drawing/2014/chart" uri="{C3380CC4-5D6E-409C-BE32-E72D297353CC}">
              <c16:uniqueId val="{00000004-7039-4C72-8F56-B17E07FE2D6A}"/>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53429874382312692"/>
          <c:y val="0.96169257688942733"/>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0.81607</cdr:y>
    </cdr:to>
    <cdr:sp macro="" textlink="">
      <cdr:nvSpPr>
        <cdr:cNvPr id="2" name="TextBox 5"/>
        <cdr:cNvSpPr txBox="1"/>
      </cdr:nvSpPr>
      <cdr:spPr>
        <a:xfrm xmlns:a="http://schemas.openxmlformats.org/drawingml/2006/main">
          <a:off x="3038290" y="5050586"/>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4.1%</a:t>
          </a:r>
        </a:p>
      </cdr:txBody>
    </cdr:sp>
  </cdr:relSizeAnchor>
</c:userShapes>
</file>

<file path=ppt/drawings/drawing2.xml><?xml version="1.0" encoding="utf-8"?>
<c:userShapes xmlns:c="http://schemas.openxmlformats.org/drawingml/2006/chart">
  <cdr:relSizeAnchor xmlns:cdr="http://schemas.openxmlformats.org/drawingml/2006/chartDrawing">
    <cdr:from>
      <cdr:x>0.30191</cdr:x>
      <cdr:y>0.91522</cdr:y>
    </cdr:from>
    <cdr:to>
      <cdr:x>0.45611</cdr:x>
      <cdr:y>0.95089</cdr:y>
    </cdr:to>
    <cdr:sp macro="" textlink="">
      <cdr:nvSpPr>
        <cdr:cNvPr id="2" name="TextBox 5"/>
        <cdr:cNvSpPr txBox="1"/>
      </cdr:nvSpPr>
      <cdr:spPr>
        <a:xfrm xmlns:a="http://schemas.openxmlformats.org/drawingml/2006/main">
          <a:off x="2961778" y="5923113"/>
          <a:ext cx="151272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33.2%</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7/3/2025</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7/3/2025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8" Type="http://schemas.openxmlformats.org/officeDocument/2006/relationships/hyperlink" Target="https://www.bonnie-brae.org/" TargetMode="External"/><Relationship Id="rId3" Type="http://schemas.openxmlformats.org/officeDocument/2006/relationships/hyperlink" Target="http://www.morrissussexresourcenet.org/search/?action=dspresults" TargetMode="External"/><Relationship Id="rId7" Type="http://schemas.openxmlformats.org/officeDocument/2006/relationships/hyperlink" Target="https://www.bakerstreetpsych.com/" TargetMode="External"/><Relationship Id="rId2" Type="http://schemas.openxmlformats.org/officeDocument/2006/relationships/slide" Target="../slides/slide88.xml"/><Relationship Id="rId1" Type="http://schemas.openxmlformats.org/officeDocument/2006/relationships/notesMaster" Target="../notesMasters/notesMaster1.xml"/><Relationship Id="rId6" Type="http://schemas.openxmlformats.org/officeDocument/2006/relationships/hyperlink" Target="https://ascfamily.org/" TargetMode="External"/><Relationship Id="rId5" Type="http://schemas.openxmlformats.org/officeDocument/2006/relationships/hyperlink" Target="https://ascendnj.com/" TargetMode="External"/><Relationship Id="rId4" Type="http://schemas.openxmlformats.org/officeDocument/2006/relationships/hyperlink" Target="https://asapphealthcare.org/" TargetMode="Externa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3" Type="http://schemas.openxmlformats.org/officeDocument/2006/relationships/hyperlink" Target="https://www.probononj.org/ProviderDirectory.aspx" TargetMode="External"/><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7/1/2025</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a:t>
            </a:r>
            <a:r>
              <a:rPr lang="en-US" sz="1200" kern="1200">
                <a:solidFill>
                  <a:schemeClr val="tx1"/>
                </a:solidFill>
                <a:effectLst/>
                <a:latin typeface="+mn-lt"/>
                <a:ea typeface="+mn-ea"/>
                <a:cs typeface="+mn-cs"/>
              </a:rPr>
              <a:t>compare counties but </a:t>
            </a:r>
            <a:r>
              <a:rPr lang="en-US" sz="1200" kern="1200" dirty="0">
                <a:solidFill>
                  <a:schemeClr val="tx1"/>
                </a:solidFill>
                <a:effectLst/>
                <a:latin typeface="+mn-lt"/>
                <a:ea typeface="+mn-ea"/>
                <a:cs typeface="+mn-cs"/>
              </a:rPr>
              <a:t>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White and Asian residents, and lower proportions of Black/African American, American Indian/Alaska Native, Other race/ethnicities, and Hispanic/Latino residents in this county.  </a:t>
            </a:r>
          </a:p>
          <a:p>
            <a:r>
              <a:rPr lang="en-US" sz="1200" kern="1200" dirty="0">
                <a:solidFill>
                  <a:schemeClr val="tx1"/>
                </a:solidFill>
                <a:effectLst/>
                <a:latin typeface="+mn-lt"/>
                <a:ea typeface="+mn-ea"/>
                <a:cs typeface="+mn-cs"/>
              </a:rPr>
              <a:t>Data is unavailable for Native Hawaiian/Other PI.</a:t>
            </a: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residents has decreased slightly while the proportion of Hispanic/Latino residents has increased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index of Black/White residential segregation of the NJ counties. </a:t>
            </a:r>
          </a:p>
          <a:p>
            <a:pPr marL="171450" indent="-171450">
              <a:buFont typeface="Arial" panose="020B0604020202020204" pitchFamily="34" charset="0"/>
              <a:buChar char="•"/>
            </a:pPr>
            <a:r>
              <a:rPr lang="en-US" dirty="0"/>
              <a:t>The index of Black/White residential segregation in this county has slightly increased over time.</a:t>
            </a:r>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remain mostly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Victory Gardens and Dover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Parsippany-Troy Hills and Randolph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most costly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housing and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higher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Victory Gardens and Dover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lower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vary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Victory Gardens and Wharton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lower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remain mostly steady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lower than the state average and is lower than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tended to vary from 2020-2022.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remain mostly steady between 2018 and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a:t>
            </a:r>
          </a:p>
          <a:p>
            <a:pPr marL="0" lvl="0" indent="0">
              <a:buFont typeface="Arial" panose="020B0604020202020204" pitchFamily="34" charset="0"/>
              <a:buNone/>
            </a:pPr>
            <a:r>
              <a:rPr lang="en-US" sz="1200" kern="1200" dirty="0">
                <a:solidFill>
                  <a:schemeClr val="tx1"/>
                </a:solidFill>
                <a:effectLst/>
                <a:latin typeface="+mn-lt"/>
                <a:ea typeface="+mn-ea"/>
                <a:cs typeface="+mn-cs"/>
              </a:rPr>
              <a:t>Data are not reported for the 2020-2021 and 2021-2022 school years due to the following: "While operating remotely, districts altered traditional breakfast and lunch service, distributing multiple days' meals at select local sites.  Due to federal legislation aimed at reducing food insecurity during the COVID-19 pandemic, all students, regardless of income, were eligible to receive free breakfast and lunch."</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increase between 2020 and 2024.</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pre-K, and school-age median monthly childcare costs in this county tend to be on the high side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lower than expected for infant, toddler, pre-K, and school-age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shorter commute time to work as compared to the state average of 31.4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decrease slightly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lower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5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decrease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Dover and Victory Gardens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remain mostly steady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report of women receiving early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this county, White women reported receiving early prenatal care most frequently, followed by Asian, then Black women.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 indicates data are suppressed.  N/A indicates data are not available.  Some races/ethnicities are not included due to either data suppression or data unavailability.</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4925694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cesarean delivery rate is higher than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cesarean delivery rate has tended to vary over time.</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32837289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lower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lower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Dover and Morris have the lowest graduation rate.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2020, 2021, 2022, and 2023. It may also include data for additional school districts.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below the rate for NJ.  </a:t>
            </a:r>
          </a:p>
          <a:p>
            <a:r>
              <a:rPr lang="en-US" sz="1200" kern="1200" dirty="0">
                <a:solidFill>
                  <a:schemeClr val="tx1"/>
                </a:solidFill>
                <a:effectLst/>
                <a:latin typeface="+mn-lt"/>
                <a:ea typeface="+mn-ea"/>
                <a:cs typeface="+mn-cs"/>
              </a:rPr>
              <a:t> The 2021 data is in two different formats, making it difficult to compile, and not very accurate.</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rate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vary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harassment.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new complaints filed in the state.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41524157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each NJ county,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$24K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3 counties experienced an increase in the percentage of suspected opioid deaths (positive percentages), while the remaining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7.81% change indicates an increase in suspected overdose deaths across 2022 to 2023.</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2019 and 2023, the number of suspected opioid deaths in this county has tended to decrease.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alcohol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2023. In 2023, there were 82,176 treatment admissions and 81,957 discharges reported to the New Jersey Department of Human Services, Division of Mental Health and Addiction Services by substance use disorder treatment providers. These data were submitted through the web-based New Jersey Substance Abuse Monitoring System (NJSAMS). This report is based on the information provided in the March 2024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community support services (CSS), followed by primary screening services and residential services.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increase over time.  Data is unavailable for 2018.</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Data is unavailable for Cape May and Salem Counties.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Hispanic/Latino residents reported symptoms of mental health distress most frequently.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Data is unavailable for Salem and Warren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White residents reported diagnosed depression most frequently.</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77</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vary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2023, this county had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1.12):</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747</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62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Hunterdon out-of-home placement data is suppressed. In order to protect the privacy of children and families represented in this report, when data is less than 10, these values are suppressed.</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2023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marR="0">
              <a:lnSpc>
                <a:spcPct val="107000"/>
              </a:lnSpc>
              <a:spcBef>
                <a:spcPts val="0"/>
              </a:spcBef>
              <a:spcAft>
                <a:spcPts val="800"/>
              </a:spcAft>
            </a:pPr>
            <a:r>
              <a:rPr lang="en-US" sz="1200" kern="1200" dirty="0">
                <a:solidFill>
                  <a:schemeClr val="tx1"/>
                </a:solidFill>
                <a:effectLst/>
                <a:latin typeface="+mn-lt"/>
                <a:ea typeface="+mn-ea"/>
                <a:cs typeface="+mn-cs"/>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http://www.morrissussexresourcenet.org/search/?action=dspresults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https://asapphealthcare.org/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https://ascendnj.com/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https://ascfamily.org/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https://www.bakerstreetpsych.com/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https://www.bonnie-brae.org/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https://www.nj.gov/dcf/families/support/success/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English Language Arts.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359173194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highest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Mathematics.</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91</a:t>
            </a:fld>
            <a:endParaRPr lang="en-US" dirty="0"/>
          </a:p>
        </p:txBody>
      </p:sp>
    </p:spTree>
    <p:extLst>
      <p:ext uri="{BB962C8B-B14F-4D97-AF65-F5344CB8AC3E}">
        <p14:creationId xmlns:p14="http://schemas.microsoft.com/office/powerpoint/2010/main" val="131141217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only one county experienced a decrease in the percentage of state funded preschool enrollment (negative percentages), while the remaining 20 NJ counties experienced an increase (positive percentages).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county, the 14% change indicates an increase in state funded preschool enrollment across 2022 to 2023.</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92</a:t>
            </a:fld>
            <a:endParaRPr lang="en-US" dirty="0"/>
          </a:p>
        </p:txBody>
      </p:sp>
    </p:spTree>
    <p:extLst>
      <p:ext uri="{BB962C8B-B14F-4D97-AF65-F5344CB8AC3E}">
        <p14:creationId xmlns:p14="http://schemas.microsoft.com/office/powerpoint/2010/main" val="78312415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16.1 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https://www.probononj.org/ProviderDirectory.aspx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https://www.morrissussexresourcenet.org/community-services/legal-advocacy/</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D8348A3-7091-4FB3-AE37-CB43F4A5F199}" type="slidenum">
              <a:rPr lang="en-US" smtClean="0"/>
              <a:t>94</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Morris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Morris</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3" name="Picture 2" descr="Image result for morris county nj map wikipedia">
            <a:extLst>
              <a:ext uri="{FF2B5EF4-FFF2-40B4-BE49-F238E27FC236}">
                <a16:creationId xmlns:a16="http://schemas.microsoft.com/office/drawing/2014/main" id="{2FD71E13-362B-E7E2-9424-DE7830DCEF73}"/>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3173" y="28632"/>
            <a:ext cx="581025" cy="976312"/>
          </a:xfrm>
          <a:prstGeom prst="rect">
            <a:avLst/>
          </a:prstGeom>
          <a:noFill/>
          <a:ln>
            <a:noFill/>
          </a:ln>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75th percentile monthly full-time rates for center providers, weighted</a:t>
            </a:r>
            <a:endParaRPr lang="en-US" sz="1400" dirty="0"/>
          </a:p>
          <a:p>
            <a:pPr lvl="1"/>
            <a:r>
              <a:rPr lang="en-US" sz="1400" dirty="0"/>
              <a:t>5.2: </a:t>
            </a:r>
            <a:r>
              <a:rPr lang="en-US" sz="1400" b="1" dirty="0">
                <a:ea typeface="+mn-lt"/>
                <a:cs typeface="+mn-lt"/>
              </a:rPr>
              <a:t>The 75th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78DDF580-6E4E-E2F0-5D47-E1F35EA642C1}"/>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Morris</a:t>
            </a:r>
          </a:p>
          <a:p>
            <a:r>
              <a:rPr lang="en-US" dirty="0">
                <a:latin typeface="Franklin Gothic Medium Cond" panose="020B0606030402020204" pitchFamily="34" charset="0"/>
              </a:rPr>
              <a:t>County</a:t>
            </a:r>
          </a:p>
        </p:txBody>
      </p:sp>
      <p:pic>
        <p:nvPicPr>
          <p:cNvPr id="6" name="Picture 5" descr="Image result for morris county nj map wikipedia">
            <a:extLst>
              <a:ext uri="{FF2B5EF4-FFF2-40B4-BE49-F238E27FC236}">
                <a16:creationId xmlns:a16="http://schemas.microsoft.com/office/drawing/2014/main" id="{3E0FFEC4-FED6-B616-ABE2-2EE534F07BAB}"/>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3173" y="28632"/>
            <a:ext cx="581025" cy="976312"/>
          </a:xfrm>
          <a:prstGeom prst="rect">
            <a:avLst/>
          </a:prstGeom>
          <a:noFill/>
          <a:ln>
            <a:noFill/>
          </a:ln>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 </a:t>
            </a:r>
            <a:r>
              <a:rPr lang="en-US" sz="1200" b="1" dirty="0"/>
              <a:t>Children meeting all immunization requirements (%) in NJ (by county)</a:t>
            </a:r>
            <a:endParaRPr lang="en-US" sz="1200" b="1" dirty="0">
              <a:cs typeface="Calibri"/>
            </a:endParaRPr>
          </a:p>
          <a:p>
            <a:pPr lvl="1"/>
            <a:r>
              <a:rPr lang="en-US" sz="1200" dirty="0"/>
              <a:t>7.6: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7.7: </a:t>
            </a:r>
            <a:r>
              <a:rPr lang="en-US" sz="1200" b="1" dirty="0"/>
              <a:t>Number and percentage of women receiving early prenatal care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7.8: </a:t>
            </a:r>
            <a:r>
              <a:rPr lang="en-US" sz="1200" b="1" dirty="0"/>
              <a:t>Women receiving early prenatal care by race/ethnicity (within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7.9: </a:t>
            </a:r>
            <a:r>
              <a:rPr lang="en-US" sz="1200" b="1" dirty="0"/>
              <a:t>Cesarean Delivery Rate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7.10: </a:t>
            </a:r>
            <a:r>
              <a:rPr lang="en-US" sz="1200" b="1" dirty="0"/>
              <a:t>Cesarean Delivery Rate, over time</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3" name="TextBox 14">
            <a:extLst>
              <a:ext uri="{FF2B5EF4-FFF2-40B4-BE49-F238E27FC236}">
                <a16:creationId xmlns:a16="http://schemas.microsoft.com/office/drawing/2014/main" id="{E67B8297-53DD-FB78-989C-FC3EF27B55A9}"/>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Morris</a:t>
            </a:r>
          </a:p>
          <a:p>
            <a:r>
              <a:rPr lang="en-US" dirty="0">
                <a:latin typeface="Franklin Gothic Medium Cond" panose="020B0606030402020204" pitchFamily="34" charset="0"/>
              </a:rPr>
              <a:t>County</a:t>
            </a:r>
          </a:p>
        </p:txBody>
      </p:sp>
      <p:pic>
        <p:nvPicPr>
          <p:cNvPr id="6" name="Picture 5" descr="Image result for morris county nj map wikipedia">
            <a:extLst>
              <a:ext uri="{FF2B5EF4-FFF2-40B4-BE49-F238E27FC236}">
                <a16:creationId xmlns:a16="http://schemas.microsoft.com/office/drawing/2014/main" id="{ADC963B5-3EEC-FD3A-6984-AF3742A3CB23}"/>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3173" y="28632"/>
            <a:ext cx="581025" cy="976312"/>
          </a:xfrm>
          <a:prstGeom prst="rect">
            <a:avLst/>
          </a:prstGeom>
          <a:noFill/>
          <a:ln>
            <a:noFill/>
          </a:ln>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693866"/>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200" b="1" dirty="0">
                <a:solidFill>
                  <a:srgbClr val="C00000"/>
                </a:solidFill>
              </a:rPr>
              <a:t>Violent Crimes</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200" b="1" dirty="0">
                <a:solidFill>
                  <a:srgbClr val="C00000"/>
                </a:solidFill>
              </a:rPr>
              <a:t>Juveniles</a:t>
            </a:r>
            <a:endParaRPr lang="en-US" sz="12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200" b="1" dirty="0">
                <a:solidFill>
                  <a:srgbClr val="C00000"/>
                </a:solidFill>
              </a:rPr>
              <a:t>Social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p>
          <a:p>
            <a:r>
              <a:rPr lang="en-US" sz="1200" b="1" dirty="0">
                <a:solidFill>
                  <a:srgbClr val="C00000"/>
                </a:solidFill>
                <a:cs typeface="Calibri"/>
              </a:rPr>
              <a:t>           Domestic Violence</a:t>
            </a:r>
          </a:p>
          <a:p>
            <a:pPr lvl="1"/>
            <a:r>
              <a:rPr lang="en-US" sz="1200" dirty="0"/>
              <a:t>10.1: </a:t>
            </a:r>
            <a:r>
              <a:rPr lang="en-US" sz="1200" b="1" dirty="0"/>
              <a:t>Domestic violence incidents (# reported and rate per 1,000) in NJ (by county)</a:t>
            </a:r>
            <a:endParaRPr lang="en-US" sz="1200" b="1" dirty="0">
              <a:cs typeface="Calibri"/>
            </a:endParaRPr>
          </a:p>
          <a:p>
            <a:pPr lvl="1"/>
            <a:r>
              <a:rPr lang="en-US" sz="1200" dirty="0"/>
              <a:t>10.2: </a:t>
            </a:r>
            <a:r>
              <a:rPr lang="en-US" sz="1200" b="1" dirty="0"/>
              <a:t>Domestic violence incidents (# reported and rate per 1,000) over time </a:t>
            </a:r>
            <a:endParaRPr lang="en-US" sz="1200" b="1" dirty="0">
              <a:cs typeface="Calibri"/>
            </a:endParaRPr>
          </a:p>
          <a:p>
            <a:pPr lvl="1"/>
            <a:r>
              <a:rPr lang="en-US" sz="1200" dirty="0"/>
              <a:t>10.3: </a:t>
            </a:r>
            <a:r>
              <a:rPr lang="en-US" sz="1200" b="1" dirty="0"/>
              <a:t>Domestic violence offenses by type (#) in NJ </a:t>
            </a:r>
          </a:p>
          <a:p>
            <a:pPr lvl="1"/>
            <a:r>
              <a:rPr lang="en-US" sz="1200" b="0" dirty="0"/>
              <a:t>10.4:</a:t>
            </a:r>
            <a:r>
              <a:rPr lang="en-US" sz="1200" b="1" dirty="0"/>
              <a:t> Domestic Violence Statistics, Family Cases, New Complaints Filed</a:t>
            </a:r>
          </a:p>
          <a:p>
            <a:pPr lvl="1"/>
            <a:r>
              <a:rPr lang="en-US" sz="1200" b="1" dirty="0">
                <a:solidFill>
                  <a:srgbClr val="C00000"/>
                </a:solidFill>
              </a:rPr>
              <a:t>Median Income</a:t>
            </a:r>
          </a:p>
          <a:p>
            <a:pPr lvl="1"/>
            <a:r>
              <a:rPr lang="en-US" sz="1200" dirty="0"/>
              <a:t>10.5: </a:t>
            </a:r>
            <a:r>
              <a:rPr lang="en-US" sz="1200" b="1" dirty="0"/>
              <a:t>Median income ($) by sex in NJ (by county) </a:t>
            </a:r>
          </a:p>
          <a:p>
            <a:pPr lvl="1"/>
            <a:r>
              <a:rPr lang="en-US" sz="1200" dirty="0"/>
              <a:t>10.6: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F9137D8A-A61B-25BE-F779-9DE1233D8D3C}"/>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Morris</a:t>
            </a:r>
          </a:p>
          <a:p>
            <a:r>
              <a:rPr lang="en-US" dirty="0">
                <a:latin typeface="Franklin Gothic Medium Cond" panose="020B0606030402020204" pitchFamily="34" charset="0"/>
              </a:rPr>
              <a:t>County</a:t>
            </a:r>
          </a:p>
        </p:txBody>
      </p:sp>
      <p:pic>
        <p:nvPicPr>
          <p:cNvPr id="6" name="Picture 5" descr="Image result for morris county nj map wikipedia">
            <a:extLst>
              <a:ext uri="{FF2B5EF4-FFF2-40B4-BE49-F238E27FC236}">
                <a16:creationId xmlns:a16="http://schemas.microsoft.com/office/drawing/2014/main" id="{BFE738AC-1F20-057F-7F20-BE40A4509938}"/>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3173" y="28632"/>
            <a:ext cx="581025" cy="976312"/>
          </a:xfrm>
          <a:prstGeom prst="rect">
            <a:avLst/>
          </a:prstGeom>
          <a:noFill/>
          <a:ln>
            <a:noFill/>
          </a:ln>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59480" y="670280"/>
            <a:ext cx="8305800" cy="5970865"/>
          </a:xfrm>
          <a:prstGeom prst="rect">
            <a:avLst/>
          </a:prstGeom>
          <a:noFill/>
        </p:spPr>
        <p:txBody>
          <a:bodyPr wrap="square" rtlCol="0">
            <a:spAutoFit/>
          </a:bodyPr>
          <a:lstStyle/>
          <a:p>
            <a:r>
              <a:rPr lang="en-US" sz="14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400" b="1" dirty="0">
              <a:solidFill>
                <a:srgbClr val="CC0000"/>
              </a:solidFill>
            </a:endParaRPr>
          </a:p>
          <a:p>
            <a:r>
              <a:rPr lang="en-US" sz="14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400" b="1" dirty="0">
              <a:solidFill>
                <a:srgbClr val="C00000"/>
              </a:solidFill>
            </a:endParaRPr>
          </a:p>
          <a:p>
            <a:r>
              <a:rPr lang="en-US" sz="14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solidFill>
                <a:srgbClr val="C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66A2D95D-0751-8E7B-386E-DCC0BC5FFD51}"/>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Morris</a:t>
            </a:r>
          </a:p>
          <a:p>
            <a:r>
              <a:rPr lang="en-US" dirty="0">
                <a:latin typeface="Franklin Gothic Medium Cond" panose="020B0606030402020204" pitchFamily="34" charset="0"/>
              </a:rPr>
              <a:t>County</a:t>
            </a:r>
          </a:p>
        </p:txBody>
      </p:sp>
      <p:pic>
        <p:nvPicPr>
          <p:cNvPr id="6" name="Picture 5" descr="Image result for morris county nj map wikipedia">
            <a:extLst>
              <a:ext uri="{FF2B5EF4-FFF2-40B4-BE49-F238E27FC236}">
                <a16:creationId xmlns:a16="http://schemas.microsoft.com/office/drawing/2014/main" id="{D2F6C80E-3765-51B6-FD72-E065D437933D}"/>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3173" y="28632"/>
            <a:ext cx="581025" cy="976312"/>
          </a:xfrm>
          <a:prstGeom prst="rect">
            <a:avLst/>
          </a:prstGeom>
          <a:noFill/>
          <a:ln>
            <a:noFill/>
          </a:ln>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6E8B2B87-9F27-B32B-2415-61ECF96C2649}"/>
              </a:ext>
            </a:extLst>
          </p:cNvPr>
          <p:cNvSpPr txBox="1"/>
          <p:nvPr userDrawn="1"/>
        </p:nvSpPr>
        <p:spPr>
          <a:xfrm>
            <a:off x="3459480" y="670280"/>
            <a:ext cx="8305800" cy="2585323"/>
          </a:xfrm>
          <a:prstGeom prst="rect">
            <a:avLst/>
          </a:prstGeom>
          <a:noFill/>
        </p:spPr>
        <p:txBody>
          <a:bodyPr wrap="square" rtlCol="0">
            <a:spAutoFit/>
          </a:bodyPr>
          <a:lstStyle/>
          <a:p>
            <a:r>
              <a:rPr lang="en-US" sz="1400" b="1" dirty="0">
                <a:solidFill>
                  <a:srgbClr val="CC0000"/>
                </a:solidFill>
              </a:rPr>
              <a:t>Education:</a:t>
            </a:r>
          </a:p>
          <a:p>
            <a:pPr lvl="1"/>
            <a:r>
              <a:rPr lang="en-US" sz="1200" b="1" dirty="0">
                <a:solidFill>
                  <a:srgbClr val="C00000"/>
                </a:solidFill>
              </a:rPr>
              <a:t>New Jersey Student Learning Assessments</a:t>
            </a:r>
            <a:endParaRPr lang="en-US" sz="1200" dirty="0"/>
          </a:p>
          <a:p>
            <a:pPr lvl="1"/>
            <a:r>
              <a:rPr lang="en-US" sz="1200" dirty="0"/>
              <a:t>15.1: </a:t>
            </a:r>
            <a:r>
              <a:rPr lang="en-US" sz="1200" b="1" dirty="0"/>
              <a:t>Percentage of 3</a:t>
            </a:r>
            <a:r>
              <a:rPr lang="en-US" sz="1200" b="1" baseline="30000" dirty="0"/>
              <a:t>rd</a:t>
            </a:r>
            <a:r>
              <a:rPr lang="en-US" sz="1200" b="1" dirty="0"/>
              <a:t> graders meeting or exceeding expectations on New Jersey Student Learning Assessments, English Language Arts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a:t>
            </a:r>
            <a:r>
              <a:rPr lang="en-US" sz="1200" b="1" dirty="0"/>
              <a:t>Percentage of 3</a:t>
            </a:r>
            <a:r>
              <a:rPr lang="en-US" sz="1200" b="1" baseline="30000" dirty="0"/>
              <a:t>rd</a:t>
            </a:r>
            <a:r>
              <a:rPr lang="en-US" sz="1200" b="1" dirty="0"/>
              <a:t> graders meeting or exceeding expectations on New Jersey Student Learning Assessments, Mathematics (by county)</a:t>
            </a:r>
          </a:p>
          <a:p>
            <a:pPr lvl="1">
              <a:defRPr/>
            </a:pPr>
            <a:r>
              <a:rPr lang="en-US" sz="1200" b="1" dirty="0">
                <a:solidFill>
                  <a:srgbClr val="C00000"/>
                </a:solidFill>
              </a:rPr>
              <a:t>Preschool Funding</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 </a:t>
            </a:r>
            <a:r>
              <a:rPr lang="en-US" sz="1200" b="1" dirty="0"/>
              <a:t>State funded preschool enrollment (#) and %-change (by county)</a:t>
            </a:r>
            <a:endParaRPr lang="en-US" sz="1200" b="1" dirty="0">
              <a:cs typeface="Calibri"/>
            </a:endParaRPr>
          </a:p>
          <a:p>
            <a:endParaRPr lang="en-US" sz="1400" b="1" dirty="0">
              <a:solidFill>
                <a:srgbClr val="CC0000"/>
              </a:solidFill>
            </a:endParaRPr>
          </a:p>
          <a:p>
            <a:r>
              <a:rPr lang="en-US" sz="1400" b="1" dirty="0">
                <a:solidFill>
                  <a:srgbClr val="C00000"/>
                </a:solidFill>
              </a:rPr>
              <a:t>Advocacy</a:t>
            </a:r>
          </a:p>
          <a:p>
            <a:pPr lvl="1"/>
            <a:r>
              <a:rPr lang="en-US" sz="1200" dirty="0"/>
              <a:t>16.1: </a:t>
            </a:r>
            <a:r>
              <a:rPr lang="en-US" sz="1200" b="1" dirty="0">
                <a:cs typeface="Calibri"/>
              </a:rPr>
              <a:t>Support for Families including Kinship</a:t>
            </a:r>
          </a:p>
          <a:p>
            <a:pPr lvl="1"/>
            <a:endParaRPr lang="en-US" sz="1200" b="1" dirty="0">
              <a:solidFill>
                <a:srgbClr val="C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AABA9FAE-584D-5A98-1B89-2C3D3AF9979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Morris</a:t>
            </a:r>
          </a:p>
          <a:p>
            <a:r>
              <a:rPr lang="en-US" dirty="0">
                <a:latin typeface="Franklin Gothic Medium Cond" panose="020B0606030402020204" pitchFamily="34" charset="0"/>
              </a:rPr>
              <a:t>County</a:t>
            </a:r>
          </a:p>
        </p:txBody>
      </p:sp>
      <p:pic>
        <p:nvPicPr>
          <p:cNvPr id="9" name="Picture 8" descr="Image result for morris county nj map wikipedia">
            <a:extLst>
              <a:ext uri="{FF2B5EF4-FFF2-40B4-BE49-F238E27FC236}">
                <a16:creationId xmlns:a16="http://schemas.microsoft.com/office/drawing/2014/main" id="{3C1C33AB-D7C7-02B3-911A-1DDFB5308EFF}"/>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3173" y="28632"/>
            <a:ext cx="581025" cy="976312"/>
          </a:xfrm>
          <a:prstGeom prst="rect">
            <a:avLst/>
          </a:prstGeom>
          <a:noFill/>
          <a:ln>
            <a:noFill/>
          </a:ln>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3B2E37F0-D246-9779-5FE6-8144E376CE80}"/>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Morris</a:t>
            </a:r>
          </a:p>
          <a:p>
            <a:r>
              <a:rPr lang="en-US" dirty="0">
                <a:latin typeface="Franklin Gothic Medium Cond" panose="020B0606030402020204" pitchFamily="34" charset="0"/>
              </a:rPr>
              <a:t>County</a:t>
            </a:r>
          </a:p>
        </p:txBody>
      </p:sp>
      <p:pic>
        <p:nvPicPr>
          <p:cNvPr id="4" name="Picture 3" descr="Image result for morris county nj map wikipedia">
            <a:extLst>
              <a:ext uri="{FF2B5EF4-FFF2-40B4-BE49-F238E27FC236}">
                <a16:creationId xmlns:a16="http://schemas.microsoft.com/office/drawing/2014/main" id="{D5788B0D-E272-12D1-6336-CA3B60E94CD0}"/>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3173" y="28632"/>
            <a:ext cx="581025" cy="976312"/>
          </a:xfrm>
          <a:prstGeom prst="rect">
            <a:avLst/>
          </a:prstGeom>
          <a:noFill/>
          <a:ln>
            <a:noFill/>
          </a:ln>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A9CFB7CE-BAEF-745C-814B-1F7EA74FC6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Morris</a:t>
            </a:r>
          </a:p>
          <a:p>
            <a:r>
              <a:rPr lang="en-US" dirty="0">
                <a:latin typeface="Franklin Gothic Medium Cond" panose="020B0606030402020204" pitchFamily="34" charset="0"/>
              </a:rPr>
              <a:t>County</a:t>
            </a:r>
          </a:p>
        </p:txBody>
      </p:sp>
      <p:pic>
        <p:nvPicPr>
          <p:cNvPr id="7" name="Picture 6" descr="Image result for morris county nj map wikipedia">
            <a:extLst>
              <a:ext uri="{FF2B5EF4-FFF2-40B4-BE49-F238E27FC236}">
                <a16:creationId xmlns:a16="http://schemas.microsoft.com/office/drawing/2014/main" id="{D4678AAD-89F3-D2F3-740E-2233F542F38C}"/>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3173" y="28632"/>
            <a:ext cx="581025" cy="976312"/>
          </a:xfrm>
          <a:prstGeom prst="rect">
            <a:avLst/>
          </a:prstGeom>
          <a:noFill/>
          <a:ln>
            <a:noFill/>
          </a:ln>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2310FC58-37E3-C025-15F3-F727A69F84F7}"/>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Morris</a:t>
            </a:r>
          </a:p>
          <a:p>
            <a:r>
              <a:rPr lang="en-US" dirty="0">
                <a:latin typeface="Franklin Gothic Medium Cond" panose="020B0606030402020204" pitchFamily="34" charset="0"/>
              </a:rPr>
              <a:t>County</a:t>
            </a:r>
          </a:p>
        </p:txBody>
      </p:sp>
      <p:pic>
        <p:nvPicPr>
          <p:cNvPr id="7" name="Picture 6" descr="Image result for morris county nj map wikipedia">
            <a:extLst>
              <a:ext uri="{FF2B5EF4-FFF2-40B4-BE49-F238E27FC236}">
                <a16:creationId xmlns:a16="http://schemas.microsoft.com/office/drawing/2014/main" id="{64C2A23F-1B4E-327C-BD43-A8D90EFCC165}"/>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3173" y="28632"/>
            <a:ext cx="581025" cy="976312"/>
          </a:xfrm>
          <a:prstGeom prst="rect">
            <a:avLst/>
          </a:prstGeom>
          <a:noFill/>
          <a:ln>
            <a:noFill/>
          </a:ln>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3" name="TextBox 14">
            <a:extLst>
              <a:ext uri="{FF2B5EF4-FFF2-40B4-BE49-F238E27FC236}">
                <a16:creationId xmlns:a16="http://schemas.microsoft.com/office/drawing/2014/main" id="{772D75FE-D0DF-0A08-432F-B3D6B2CF1944}"/>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Morris</a:t>
            </a:r>
          </a:p>
          <a:p>
            <a:r>
              <a:rPr lang="en-US" dirty="0">
                <a:latin typeface="Franklin Gothic Medium Cond" panose="020B0606030402020204" pitchFamily="34" charset="0"/>
              </a:rPr>
              <a:t>County</a:t>
            </a:r>
          </a:p>
        </p:txBody>
      </p:sp>
      <p:pic>
        <p:nvPicPr>
          <p:cNvPr id="4" name="Picture 3" descr="Image result for morris county nj map wikipedia">
            <a:extLst>
              <a:ext uri="{FF2B5EF4-FFF2-40B4-BE49-F238E27FC236}">
                <a16:creationId xmlns:a16="http://schemas.microsoft.com/office/drawing/2014/main" id="{CC2F7207-AC12-A23D-8AD3-4B9A147CA55F}"/>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3173" y="28632"/>
            <a:ext cx="581025" cy="976312"/>
          </a:xfrm>
          <a:prstGeom prst="rect">
            <a:avLst/>
          </a:prstGeom>
          <a:noFill/>
          <a:ln>
            <a:noFill/>
          </a:ln>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2" name="Picture 1" descr="Image result for morris county nj map wikipedia">
            <a:extLst>
              <a:ext uri="{FF2B5EF4-FFF2-40B4-BE49-F238E27FC236}">
                <a16:creationId xmlns:a16="http://schemas.microsoft.com/office/drawing/2014/main" id="{F67A523A-F8D2-5825-45C8-FD5005ECBF86}"/>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990627" y="916410"/>
            <a:ext cx="854283" cy="1384984"/>
          </a:xfrm>
          <a:prstGeom prst="rect">
            <a:avLst/>
          </a:prstGeom>
          <a:noFill/>
          <a:ln>
            <a:noFill/>
          </a:ln>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2" name="Picture 1" descr="Image result for morris county nj map wikipedia">
            <a:extLst>
              <a:ext uri="{FF2B5EF4-FFF2-40B4-BE49-F238E27FC236}">
                <a16:creationId xmlns:a16="http://schemas.microsoft.com/office/drawing/2014/main" id="{45AEF416-2C76-99E4-E220-8FF917FE9613}"/>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620000" y="4464436"/>
            <a:ext cx="854283" cy="1384984"/>
          </a:xfrm>
          <a:prstGeom prst="rect">
            <a:avLst/>
          </a:prstGeom>
          <a:noFill/>
          <a:ln>
            <a:noFill/>
          </a:ln>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1" descr="Image result for morris county nj map wikipedia">
            <a:extLst>
              <a:ext uri="{FF2B5EF4-FFF2-40B4-BE49-F238E27FC236}">
                <a16:creationId xmlns:a16="http://schemas.microsoft.com/office/drawing/2014/main" id="{8CC47949-11C8-D60E-F785-1ABDF3ABB735}"/>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133616" y="552387"/>
            <a:ext cx="854283" cy="1384984"/>
          </a:xfrm>
          <a:prstGeom prst="rect">
            <a:avLst/>
          </a:prstGeom>
          <a:noFill/>
          <a:ln>
            <a:noFill/>
          </a:ln>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2" name="Picture 1" descr="Image result for morris county nj map wikipedia">
            <a:extLst>
              <a:ext uri="{FF2B5EF4-FFF2-40B4-BE49-F238E27FC236}">
                <a16:creationId xmlns:a16="http://schemas.microsoft.com/office/drawing/2014/main" id="{C32AA0F2-C1AA-D0CF-C82F-B67F80217496}"/>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035731" y="493772"/>
            <a:ext cx="854283" cy="1384984"/>
          </a:xfrm>
          <a:prstGeom prst="rect">
            <a:avLst/>
          </a:prstGeom>
          <a:noFill/>
          <a:ln>
            <a:noFill/>
          </a:ln>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orris county nj map wikipedia">
            <a:extLst>
              <a:ext uri="{FF2B5EF4-FFF2-40B4-BE49-F238E27FC236}">
                <a16:creationId xmlns:a16="http://schemas.microsoft.com/office/drawing/2014/main" id="{F64DB62C-7945-40F6-5B1B-FEC3CFA6D478}"/>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4344093" y="2773447"/>
            <a:ext cx="854283" cy="1384984"/>
          </a:xfrm>
          <a:prstGeom prst="rect">
            <a:avLst/>
          </a:prstGeom>
          <a:noFill/>
          <a:ln>
            <a:noFill/>
          </a:ln>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1" descr="Image result for morris county nj map wikipedia">
            <a:extLst>
              <a:ext uri="{FF2B5EF4-FFF2-40B4-BE49-F238E27FC236}">
                <a16:creationId xmlns:a16="http://schemas.microsoft.com/office/drawing/2014/main" id="{65EBB3DA-255E-EC47-68EB-8A81A0ADC152}"/>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128878" y="515789"/>
            <a:ext cx="854283" cy="1384984"/>
          </a:xfrm>
          <a:prstGeom prst="rect">
            <a:avLst/>
          </a:prstGeom>
          <a:noFill/>
          <a:ln>
            <a:noFill/>
          </a:ln>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orris county nj map wikipedia">
            <a:extLst>
              <a:ext uri="{FF2B5EF4-FFF2-40B4-BE49-F238E27FC236}">
                <a16:creationId xmlns:a16="http://schemas.microsoft.com/office/drawing/2014/main" id="{639E352E-8C0A-91A6-AB85-83AB3E6A352C}"/>
              </a:ext>
            </a:extLst>
          </p:cNvPr>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751792" y="409642"/>
            <a:ext cx="854283" cy="1384984"/>
          </a:xfrm>
          <a:prstGeom prst="rect">
            <a:avLst/>
          </a:prstGeom>
          <a:noFill/>
          <a:ln>
            <a:noFill/>
          </a:ln>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2" name="Picture 1" descr="Image result for morris county nj map wikipedia">
            <a:extLst>
              <a:ext uri="{FF2B5EF4-FFF2-40B4-BE49-F238E27FC236}">
                <a16:creationId xmlns:a16="http://schemas.microsoft.com/office/drawing/2014/main" id="{369518E0-0DA4-F3BC-7BFF-ABAD34D701C0}"/>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755161" y="4958579"/>
            <a:ext cx="854283" cy="1384984"/>
          </a:xfrm>
          <a:prstGeom prst="rect">
            <a:avLst/>
          </a:prstGeom>
          <a:noFill/>
          <a:ln>
            <a:noFill/>
          </a:ln>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orris county nj map wikipedia">
            <a:extLst>
              <a:ext uri="{FF2B5EF4-FFF2-40B4-BE49-F238E27FC236}">
                <a16:creationId xmlns:a16="http://schemas.microsoft.com/office/drawing/2014/main" id="{8046B647-E9D4-87DC-9692-C792D30169E9}"/>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974062" y="4938264"/>
            <a:ext cx="854283" cy="1384984"/>
          </a:xfrm>
          <a:prstGeom prst="rect">
            <a:avLst/>
          </a:prstGeom>
          <a:noFill/>
          <a:ln>
            <a:noFill/>
          </a:ln>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orris county nj map wikipedia">
            <a:extLst>
              <a:ext uri="{FF2B5EF4-FFF2-40B4-BE49-F238E27FC236}">
                <a16:creationId xmlns:a16="http://schemas.microsoft.com/office/drawing/2014/main" id="{CEF6C01E-F3E6-C4FE-407F-43A6C1C24675}"/>
              </a:ext>
            </a:extLst>
          </p:cNvPr>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940076" y="449397"/>
            <a:ext cx="854283" cy="1384984"/>
          </a:xfrm>
          <a:prstGeom prst="rect">
            <a:avLst/>
          </a:prstGeom>
          <a:noFill/>
          <a:ln>
            <a:noFill/>
          </a:ln>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orris county nj map wikipedia">
            <a:extLst>
              <a:ext uri="{FF2B5EF4-FFF2-40B4-BE49-F238E27FC236}">
                <a16:creationId xmlns:a16="http://schemas.microsoft.com/office/drawing/2014/main" id="{9772E584-3581-E250-1D82-C8530A205CB2}"/>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661369" y="282002"/>
            <a:ext cx="854283" cy="1384984"/>
          </a:xfrm>
          <a:prstGeom prst="rect">
            <a:avLst/>
          </a:prstGeom>
          <a:noFill/>
          <a:ln>
            <a:noFill/>
          </a:ln>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descr="Image result for morris county nj map wikipedia">
            <a:extLst>
              <a:ext uri="{FF2B5EF4-FFF2-40B4-BE49-F238E27FC236}">
                <a16:creationId xmlns:a16="http://schemas.microsoft.com/office/drawing/2014/main" id="{6EF63E7A-0879-1491-5716-9939AAB6FA98}"/>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304277" y="485863"/>
            <a:ext cx="854283" cy="1384984"/>
          </a:xfrm>
          <a:prstGeom prst="rect">
            <a:avLst/>
          </a:prstGeom>
          <a:noFill/>
          <a:ln>
            <a:noFill/>
          </a:ln>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descr="Image result for morris county nj map wikipedia">
            <a:extLst>
              <a:ext uri="{FF2B5EF4-FFF2-40B4-BE49-F238E27FC236}">
                <a16:creationId xmlns:a16="http://schemas.microsoft.com/office/drawing/2014/main" id="{F6F7AE10-EE5B-D8ED-753D-D7333AA6D632}"/>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685269" y="911738"/>
            <a:ext cx="854283" cy="1384984"/>
          </a:xfrm>
          <a:prstGeom prst="rect">
            <a:avLst/>
          </a:prstGeom>
          <a:noFill/>
          <a:ln>
            <a:noFill/>
          </a:ln>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6" descr="Image result for morris county nj map wikipedia">
            <a:extLst>
              <a:ext uri="{FF2B5EF4-FFF2-40B4-BE49-F238E27FC236}">
                <a16:creationId xmlns:a16="http://schemas.microsoft.com/office/drawing/2014/main" id="{D28AB392-331E-9DF2-F21A-43CBC7F63DD4}"/>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019328" y="526708"/>
            <a:ext cx="854283" cy="1384984"/>
          </a:xfrm>
          <a:prstGeom prst="rect">
            <a:avLst/>
          </a:prstGeom>
          <a:noFill/>
          <a:ln>
            <a:noFill/>
          </a:ln>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morris county nj map wikipedia">
            <a:extLst>
              <a:ext uri="{FF2B5EF4-FFF2-40B4-BE49-F238E27FC236}">
                <a16:creationId xmlns:a16="http://schemas.microsoft.com/office/drawing/2014/main" id="{A88288AC-80EC-0C27-5414-F56D53473ED7}"/>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593008" y="357911"/>
            <a:ext cx="854283" cy="1384984"/>
          </a:xfrm>
          <a:prstGeom prst="rect">
            <a:avLst/>
          </a:prstGeom>
          <a:noFill/>
          <a:ln>
            <a:noFill/>
          </a:ln>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morris county nj map wikipedia">
            <a:extLst>
              <a:ext uri="{FF2B5EF4-FFF2-40B4-BE49-F238E27FC236}">
                <a16:creationId xmlns:a16="http://schemas.microsoft.com/office/drawing/2014/main" id="{32345A94-4A63-30E6-AE89-DC21F2A0B98E}"/>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662647" y="437688"/>
            <a:ext cx="854283" cy="1384984"/>
          </a:xfrm>
          <a:prstGeom prst="rect">
            <a:avLst/>
          </a:prstGeom>
          <a:noFill/>
          <a:ln>
            <a:noFill/>
          </a:ln>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_17">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9BABB0-777F-0025-540D-EE6286F808F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8952" cy="6858000"/>
          </a:xfrm>
          <a:prstGeom prst="rect">
            <a:avLst/>
          </a:prstGeom>
        </p:spPr>
      </p:pic>
      <p:pic>
        <p:nvPicPr>
          <p:cNvPr id="4" name="Picture 3">
            <a:extLst>
              <a:ext uri="{FF2B5EF4-FFF2-40B4-BE49-F238E27FC236}">
                <a16:creationId xmlns:a16="http://schemas.microsoft.com/office/drawing/2014/main" id="{0120CA5F-FB73-E4B4-3270-23239A23375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7EB793B9-FEEB-1ADF-DBD9-E50CBA26B572}"/>
              </a:ext>
            </a:extLst>
          </p:cNvPr>
          <p:cNvSpPr txBox="1"/>
          <p:nvPr userDrawn="1"/>
        </p:nvSpPr>
        <p:spPr>
          <a:xfrm>
            <a:off x="2022469" y="1067316"/>
            <a:ext cx="2320932" cy="707886"/>
          </a:xfrm>
          <a:prstGeom prst="rect">
            <a:avLst/>
          </a:prstGeom>
          <a:noFill/>
        </p:spPr>
        <p:txBody>
          <a:bodyPr wrap="square" rtlCol="0">
            <a:spAutoFit/>
          </a:bodyPr>
          <a:lstStyle/>
          <a:p>
            <a:r>
              <a:rPr lang="en-US" sz="4000" b="1" dirty="0">
                <a:latin typeface="Franklin Gothic Medium Cond" panose="020B0606030402020204" pitchFamily="34" charset="0"/>
              </a:rPr>
              <a:t>Education</a:t>
            </a:r>
          </a:p>
        </p:txBody>
      </p:sp>
      <p:pic>
        <p:nvPicPr>
          <p:cNvPr id="2" name="Picture 1" descr="Image result for morris county nj map wikipedia">
            <a:extLst>
              <a:ext uri="{FF2B5EF4-FFF2-40B4-BE49-F238E27FC236}">
                <a16:creationId xmlns:a16="http://schemas.microsoft.com/office/drawing/2014/main" id="{1A3BB890-6632-3BC2-9821-8BE72231B7AE}"/>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977686" y="996180"/>
            <a:ext cx="854283" cy="1384984"/>
          </a:xfrm>
          <a:prstGeom prst="rect">
            <a:avLst/>
          </a:prstGeom>
          <a:noFill/>
          <a:ln>
            <a:noFill/>
          </a:ln>
        </p:spPr>
      </p:pic>
    </p:spTree>
    <p:extLst>
      <p:ext uri="{BB962C8B-B14F-4D97-AF65-F5344CB8AC3E}">
        <p14:creationId xmlns:p14="http://schemas.microsoft.com/office/powerpoint/2010/main" val="19144521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morris county nj map wikipedia">
            <a:extLst>
              <a:ext uri="{FF2B5EF4-FFF2-40B4-BE49-F238E27FC236}">
                <a16:creationId xmlns:a16="http://schemas.microsoft.com/office/drawing/2014/main" id="{047F9387-014D-E0C2-FE9D-8A08FA298863}"/>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005431" y="437689"/>
            <a:ext cx="854283" cy="1384984"/>
          </a:xfrm>
          <a:prstGeom prst="rect">
            <a:avLst/>
          </a:prstGeom>
          <a:noFill/>
          <a:ln>
            <a:noFill/>
          </a:ln>
        </p:spPr>
      </p:pic>
    </p:spTree>
    <p:extLst>
      <p:ext uri="{BB962C8B-B14F-4D97-AF65-F5344CB8AC3E}">
        <p14:creationId xmlns:p14="http://schemas.microsoft.com/office/powerpoint/2010/main" val="3136449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5" r:id="rId17"/>
    <p:sldLayoutId id="2147483692"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8.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jpe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8" Type="http://schemas.openxmlformats.org/officeDocument/2006/relationships/tags" Target="../tags/tag190.xml"/><Relationship Id="rId13"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tags" Target="../tags/tag189.xml"/><Relationship Id="rId12"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tags" Target="../tags/tag188.xml"/><Relationship Id="rId11" Type="http://schemas.openxmlformats.org/officeDocument/2006/relationships/slideLayout" Target="../slideLayouts/slideLayout9.xml"/><Relationship Id="rId5" Type="http://schemas.openxmlformats.org/officeDocument/2006/relationships/tags" Target="../tags/tag187.xml"/><Relationship Id="rId10" Type="http://schemas.openxmlformats.org/officeDocument/2006/relationships/tags" Target="../tags/tag192.xml"/><Relationship Id="rId4" Type="http://schemas.openxmlformats.org/officeDocument/2006/relationships/tags" Target="../tags/tag186.xml"/><Relationship Id="rId9" Type="http://schemas.openxmlformats.org/officeDocument/2006/relationships/tags" Target="../tags/tag191.xml"/><Relationship Id="rId14" Type="http://schemas.openxmlformats.org/officeDocument/2006/relationships/chart" Target="../charts/chart38.xml"/></Relationships>
</file>

<file path=ppt/slides/_rels/slide41.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95.xml"/><Relationship Id="rId7" Type="http://schemas.openxmlformats.org/officeDocument/2006/relationships/slideLayout" Target="../slideLayouts/slideLayout9.xml"/><Relationship Id="rId2" Type="http://schemas.openxmlformats.org/officeDocument/2006/relationships/tags" Target="../tags/tag194.xml"/><Relationship Id="rId1" Type="http://schemas.openxmlformats.org/officeDocument/2006/relationships/tags" Target="../tags/tag193.xml"/><Relationship Id="rId6" Type="http://schemas.openxmlformats.org/officeDocument/2006/relationships/tags" Target="../tags/tag198.xml"/><Relationship Id="rId5" Type="http://schemas.openxmlformats.org/officeDocument/2006/relationships/tags" Target="../tags/tag197.xml"/><Relationship Id="rId4" Type="http://schemas.openxmlformats.org/officeDocument/2006/relationships/tags" Target="../tags/tag196.xml"/><Relationship Id="rId9"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1.xml"/><Relationship Id="rId7" Type="http://schemas.openxmlformats.org/officeDocument/2006/relationships/slideLayout" Target="../slideLayouts/slideLayout9.xml"/><Relationship Id="rId2" Type="http://schemas.openxmlformats.org/officeDocument/2006/relationships/tags" Target="../tags/tag200.xml"/><Relationship Id="rId1" Type="http://schemas.openxmlformats.org/officeDocument/2006/relationships/tags" Target="../tags/tag199.xml"/><Relationship Id="rId6" Type="http://schemas.openxmlformats.org/officeDocument/2006/relationships/tags" Target="../tags/tag204.xml"/><Relationship Id="rId5" Type="http://schemas.openxmlformats.org/officeDocument/2006/relationships/tags" Target="../tags/tag203.xml"/><Relationship Id="rId4" Type="http://schemas.openxmlformats.org/officeDocument/2006/relationships/tags" Target="../tags/tag202.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7.xml"/><Relationship Id="rId7" Type="http://schemas.openxmlformats.org/officeDocument/2006/relationships/slideLayout" Target="../slideLayouts/slideLayout9.xml"/><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tags" Target="../tags/tag210.xml"/><Relationship Id="rId5" Type="http://schemas.openxmlformats.org/officeDocument/2006/relationships/tags" Target="../tags/tag209.xml"/><Relationship Id="rId4" Type="http://schemas.openxmlformats.org/officeDocument/2006/relationships/tags" Target="../tags/tag208.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3.xml"/><Relationship Id="rId3" Type="http://schemas.openxmlformats.org/officeDocument/2006/relationships/tags" Target="../tags/tag213.xml"/><Relationship Id="rId7" Type="http://schemas.openxmlformats.org/officeDocument/2006/relationships/slideLayout" Target="../slideLayouts/slideLayout9.xml"/><Relationship Id="rId2" Type="http://schemas.openxmlformats.org/officeDocument/2006/relationships/tags" Target="../tags/tag212.xml"/><Relationship Id="rId1" Type="http://schemas.openxmlformats.org/officeDocument/2006/relationships/tags" Target="../tags/tag211.xml"/><Relationship Id="rId6" Type="http://schemas.openxmlformats.org/officeDocument/2006/relationships/tags" Target="../tags/tag216.xml"/><Relationship Id="rId5" Type="http://schemas.openxmlformats.org/officeDocument/2006/relationships/tags" Target="../tags/tag215.xml"/><Relationship Id="rId4" Type="http://schemas.openxmlformats.org/officeDocument/2006/relationships/tags" Target="../tags/tag214.xml"/><Relationship Id="rId9" Type="http://schemas.openxmlformats.org/officeDocument/2006/relationships/chart" Target="../charts/chart42.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9.xml"/><Relationship Id="rId7" Type="http://schemas.openxmlformats.org/officeDocument/2006/relationships/slideLayout" Target="../slideLayouts/slideLayout9.xml"/><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tags" Target="../tags/tag222.xml"/><Relationship Id="rId5" Type="http://schemas.openxmlformats.org/officeDocument/2006/relationships/tags" Target="../tags/tag221.xml"/><Relationship Id="rId4" Type="http://schemas.openxmlformats.org/officeDocument/2006/relationships/tags" Target="../tags/tag220.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3" Type="http://schemas.openxmlformats.org/officeDocument/2006/relationships/tags" Target="../tags/tag225.xml"/><Relationship Id="rId7" Type="http://schemas.openxmlformats.org/officeDocument/2006/relationships/chart" Target="../charts/chart44.xml"/><Relationship Id="rId2" Type="http://schemas.openxmlformats.org/officeDocument/2006/relationships/tags" Target="../tags/tag224.xml"/><Relationship Id="rId1" Type="http://schemas.openxmlformats.org/officeDocument/2006/relationships/tags" Target="../tags/tag223.xml"/><Relationship Id="rId6" Type="http://schemas.openxmlformats.org/officeDocument/2006/relationships/notesSlide" Target="../notesSlides/notesSlide35.xml"/><Relationship Id="rId5" Type="http://schemas.openxmlformats.org/officeDocument/2006/relationships/slideLayout" Target="../slideLayouts/slideLayout9.xml"/><Relationship Id="rId4" Type="http://schemas.openxmlformats.org/officeDocument/2006/relationships/tags" Target="../tags/tag226.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10" Type="http://schemas.openxmlformats.org/officeDocument/2006/relationships/chart" Target="../charts/chart46.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7.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8.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50.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9.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1.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3.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2.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6.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5.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8.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7.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1.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60.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3" Type="http://schemas.openxmlformats.org/officeDocument/2006/relationships/tags" Target="../tags/tag324.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chart" Target="../charts/chart65.xml"/><Relationship Id="rId5" Type="http://schemas.openxmlformats.org/officeDocument/2006/relationships/notesSlide" Target="../notesSlides/notesSlide50.xml"/><Relationship Id="rId4"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27.xml"/><Relationship Id="rId7" Type="http://schemas.openxmlformats.org/officeDocument/2006/relationships/notesSlide" Target="../notesSlides/notesSlide51.xml"/><Relationship Id="rId2" Type="http://schemas.openxmlformats.org/officeDocument/2006/relationships/tags" Target="../tags/tag326.xml"/><Relationship Id="rId1" Type="http://schemas.openxmlformats.org/officeDocument/2006/relationships/tags" Target="../tags/tag325.xml"/><Relationship Id="rId6" Type="http://schemas.openxmlformats.org/officeDocument/2006/relationships/slideLayout" Target="../slideLayouts/slideLayout9.xml"/><Relationship Id="rId5" Type="http://schemas.openxmlformats.org/officeDocument/2006/relationships/tags" Target="../tags/tag329.xml"/><Relationship Id="rId4" Type="http://schemas.openxmlformats.org/officeDocument/2006/relationships/tags" Target="../tags/tag328.xml"/></Relationships>
</file>

<file path=ppt/slides/_rels/slide66.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9.xml"/><Relationship Id="rId5" Type="http://schemas.openxmlformats.org/officeDocument/2006/relationships/tags" Target="../tags/tag334.xml"/><Relationship Id="rId4" Type="http://schemas.openxmlformats.org/officeDocument/2006/relationships/tags" Target="../tags/tag33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8.xml.rels><?xml version="1.0" encoding="UTF-8" standalone="yes"?>
<Relationships xmlns="http://schemas.openxmlformats.org/package/2006/relationships"><Relationship Id="rId8" Type="http://schemas.openxmlformats.org/officeDocument/2006/relationships/chart" Target="../charts/chart68.xml"/><Relationship Id="rId3" Type="http://schemas.openxmlformats.org/officeDocument/2006/relationships/tags" Target="../tags/tag337.xml"/><Relationship Id="rId7" Type="http://schemas.openxmlformats.org/officeDocument/2006/relationships/notesSlide" Target="../notesSlides/notesSlide53.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slideLayout" Target="../slideLayouts/slideLayout10.xml"/><Relationship Id="rId5" Type="http://schemas.openxmlformats.org/officeDocument/2006/relationships/tags" Target="../tags/tag339.xml"/><Relationship Id="rId4" Type="http://schemas.openxmlformats.org/officeDocument/2006/relationships/tags" Target="../tags/tag338.xml"/></Relationships>
</file>

<file path=ppt/slides/_rels/slide69.xml.rels><?xml version="1.0" encoding="UTF-8" standalone="yes"?>
<Relationships xmlns="http://schemas.openxmlformats.org/package/2006/relationships"><Relationship Id="rId8" Type="http://schemas.openxmlformats.org/officeDocument/2006/relationships/tags" Target="../tags/tag347.xml"/><Relationship Id="rId3" Type="http://schemas.openxmlformats.org/officeDocument/2006/relationships/tags" Target="../tags/tag342.xml"/><Relationship Id="rId7" Type="http://schemas.openxmlformats.org/officeDocument/2006/relationships/tags" Target="../tags/tag346.xml"/><Relationship Id="rId12" Type="http://schemas.openxmlformats.org/officeDocument/2006/relationships/chart" Target="../charts/chart70.xml"/><Relationship Id="rId2" Type="http://schemas.openxmlformats.org/officeDocument/2006/relationships/tags" Target="../tags/tag341.xml"/><Relationship Id="rId1" Type="http://schemas.openxmlformats.org/officeDocument/2006/relationships/tags" Target="../tags/tag340.xml"/><Relationship Id="rId6" Type="http://schemas.openxmlformats.org/officeDocument/2006/relationships/tags" Target="../tags/tag345.xml"/><Relationship Id="rId11" Type="http://schemas.openxmlformats.org/officeDocument/2006/relationships/chart" Target="../charts/chart69.xml"/><Relationship Id="rId5" Type="http://schemas.openxmlformats.org/officeDocument/2006/relationships/tags" Target="../tags/tag344.xml"/><Relationship Id="rId10" Type="http://schemas.openxmlformats.org/officeDocument/2006/relationships/notesSlide" Target="../notesSlides/notesSlide54.xml"/><Relationship Id="rId4" Type="http://schemas.openxmlformats.org/officeDocument/2006/relationships/tags" Target="../tags/tag343.xml"/><Relationship Id="rId9"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tags" Target="../tags/tag350.xml"/><Relationship Id="rId7" Type="http://schemas.openxmlformats.org/officeDocument/2006/relationships/chart" Target="../charts/chart71.xml"/><Relationship Id="rId2" Type="http://schemas.openxmlformats.org/officeDocument/2006/relationships/tags" Target="../tags/tag349.xml"/><Relationship Id="rId1" Type="http://schemas.openxmlformats.org/officeDocument/2006/relationships/tags" Target="../tags/tag348.xml"/><Relationship Id="rId6" Type="http://schemas.openxmlformats.org/officeDocument/2006/relationships/notesSlide" Target="../notesSlides/notesSlide55.xml"/><Relationship Id="rId5" Type="http://schemas.openxmlformats.org/officeDocument/2006/relationships/slideLayout" Target="../slideLayouts/slideLayout10.xml"/><Relationship Id="rId4" Type="http://schemas.openxmlformats.org/officeDocument/2006/relationships/tags" Target="../tags/tag35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2.xml.rels><?xml version="1.0" encoding="UTF-8" standalone="yes"?>
<Relationships xmlns="http://schemas.openxmlformats.org/package/2006/relationships"><Relationship Id="rId8" Type="http://schemas.openxmlformats.org/officeDocument/2006/relationships/notesSlide" Target="../notesSlides/notesSlide56.xml"/><Relationship Id="rId3" Type="http://schemas.openxmlformats.org/officeDocument/2006/relationships/tags" Target="../tags/tag354.xml"/><Relationship Id="rId7" Type="http://schemas.openxmlformats.org/officeDocument/2006/relationships/slideLayout" Target="../slideLayouts/slideLayout1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5" Type="http://schemas.openxmlformats.org/officeDocument/2006/relationships/tags" Target="../tags/tag356.xml"/><Relationship Id="rId4" Type="http://schemas.openxmlformats.org/officeDocument/2006/relationships/tags" Target="../tags/tag355.xml"/><Relationship Id="rId9" Type="http://schemas.openxmlformats.org/officeDocument/2006/relationships/chart" Target="../charts/chart72.xml"/></Relationships>
</file>

<file path=ppt/slides/_rels/slide73.xml.rels><?xml version="1.0" encoding="UTF-8" standalone="yes"?>
<Relationships xmlns="http://schemas.openxmlformats.org/package/2006/relationships"><Relationship Id="rId8" Type="http://schemas.openxmlformats.org/officeDocument/2006/relationships/tags" Target="../tags/tag365.xml"/><Relationship Id="rId3" Type="http://schemas.openxmlformats.org/officeDocument/2006/relationships/tags" Target="../tags/tag360.xml"/><Relationship Id="rId7" Type="http://schemas.openxmlformats.org/officeDocument/2006/relationships/tags" Target="../tags/tag364.xml"/><Relationship Id="rId12" Type="http://schemas.openxmlformats.org/officeDocument/2006/relationships/chart" Target="../charts/chart74.xml"/><Relationship Id="rId2" Type="http://schemas.openxmlformats.org/officeDocument/2006/relationships/tags" Target="../tags/tag359.xml"/><Relationship Id="rId1" Type="http://schemas.openxmlformats.org/officeDocument/2006/relationships/tags" Target="../tags/tag358.xml"/><Relationship Id="rId6" Type="http://schemas.openxmlformats.org/officeDocument/2006/relationships/tags" Target="../tags/tag363.xml"/><Relationship Id="rId11" Type="http://schemas.openxmlformats.org/officeDocument/2006/relationships/chart" Target="../charts/chart73.xml"/><Relationship Id="rId5" Type="http://schemas.openxmlformats.org/officeDocument/2006/relationships/tags" Target="../tags/tag362.xml"/><Relationship Id="rId10" Type="http://schemas.openxmlformats.org/officeDocument/2006/relationships/notesSlide" Target="../notesSlides/notesSlide57.xml"/><Relationship Id="rId4" Type="http://schemas.openxmlformats.org/officeDocument/2006/relationships/tags" Target="../tags/tag361.xml"/><Relationship Id="rId9"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8" Type="http://schemas.openxmlformats.org/officeDocument/2006/relationships/tags" Target="../tags/tag373.xml"/><Relationship Id="rId13" Type="http://schemas.openxmlformats.org/officeDocument/2006/relationships/chart" Target="../charts/chart75.xml"/><Relationship Id="rId3" Type="http://schemas.openxmlformats.org/officeDocument/2006/relationships/tags" Target="../tags/tag368.xml"/><Relationship Id="rId7" Type="http://schemas.openxmlformats.org/officeDocument/2006/relationships/tags" Target="../tags/tag372.xml"/><Relationship Id="rId12" Type="http://schemas.openxmlformats.org/officeDocument/2006/relationships/notesSlide" Target="../notesSlides/notesSlide58.xml"/><Relationship Id="rId2" Type="http://schemas.openxmlformats.org/officeDocument/2006/relationships/tags" Target="../tags/tag367.xml"/><Relationship Id="rId1" Type="http://schemas.openxmlformats.org/officeDocument/2006/relationships/tags" Target="../tags/tag366.xml"/><Relationship Id="rId6" Type="http://schemas.openxmlformats.org/officeDocument/2006/relationships/tags" Target="../tags/tag371.xml"/><Relationship Id="rId11" Type="http://schemas.openxmlformats.org/officeDocument/2006/relationships/slideLayout" Target="../slideLayouts/slideLayout10.xml"/><Relationship Id="rId5" Type="http://schemas.openxmlformats.org/officeDocument/2006/relationships/tags" Target="../tags/tag370.xml"/><Relationship Id="rId10" Type="http://schemas.openxmlformats.org/officeDocument/2006/relationships/tags" Target="../tags/tag375.xml"/><Relationship Id="rId4" Type="http://schemas.openxmlformats.org/officeDocument/2006/relationships/tags" Target="../tags/tag369.xml"/><Relationship Id="rId9" Type="http://schemas.openxmlformats.org/officeDocument/2006/relationships/tags" Target="../tags/tag374.xml"/><Relationship Id="rId14" Type="http://schemas.openxmlformats.org/officeDocument/2006/relationships/chart" Target="../charts/chart76.xml"/></Relationships>
</file>

<file path=ppt/slides/_rels/slide75.xml.rels><?xml version="1.0" encoding="UTF-8" standalone="yes"?>
<Relationships xmlns="http://schemas.openxmlformats.org/package/2006/relationships"><Relationship Id="rId8" Type="http://schemas.openxmlformats.org/officeDocument/2006/relationships/tags" Target="../tags/tag383.xml"/><Relationship Id="rId13" Type="http://schemas.openxmlformats.org/officeDocument/2006/relationships/chart" Target="../charts/chart78.xml"/><Relationship Id="rId3" Type="http://schemas.openxmlformats.org/officeDocument/2006/relationships/tags" Target="../tags/tag378.xml"/><Relationship Id="rId7" Type="http://schemas.openxmlformats.org/officeDocument/2006/relationships/tags" Target="../tags/tag382.xml"/><Relationship Id="rId12" Type="http://schemas.openxmlformats.org/officeDocument/2006/relationships/chart" Target="../charts/chart77.xml"/><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tags" Target="../tags/tag381.xml"/><Relationship Id="rId11" Type="http://schemas.openxmlformats.org/officeDocument/2006/relationships/notesSlide" Target="../notesSlides/notesSlide59.xml"/><Relationship Id="rId5" Type="http://schemas.openxmlformats.org/officeDocument/2006/relationships/tags" Target="../tags/tag380.xml"/><Relationship Id="rId10" Type="http://schemas.openxmlformats.org/officeDocument/2006/relationships/slideLayout" Target="../slideLayouts/slideLayout10.xml"/><Relationship Id="rId4" Type="http://schemas.openxmlformats.org/officeDocument/2006/relationships/tags" Target="../tags/tag379.xml"/><Relationship Id="rId9" Type="http://schemas.openxmlformats.org/officeDocument/2006/relationships/tags" Target="../tags/tag384.xml"/></Relationships>
</file>

<file path=ppt/slides/_rels/slide76.xml.rels><?xml version="1.0" encoding="UTF-8" standalone="yes"?>
<Relationships xmlns="http://schemas.openxmlformats.org/package/2006/relationships"><Relationship Id="rId8" Type="http://schemas.openxmlformats.org/officeDocument/2006/relationships/tags" Target="../tags/tag392.xml"/><Relationship Id="rId13" Type="http://schemas.openxmlformats.org/officeDocument/2006/relationships/chart" Target="../charts/chart79.xml"/><Relationship Id="rId3" Type="http://schemas.openxmlformats.org/officeDocument/2006/relationships/tags" Target="../tags/tag387.xml"/><Relationship Id="rId7" Type="http://schemas.openxmlformats.org/officeDocument/2006/relationships/tags" Target="../tags/tag391.xml"/><Relationship Id="rId12" Type="http://schemas.openxmlformats.org/officeDocument/2006/relationships/notesSlide" Target="../notesSlides/notesSlide60.xml"/><Relationship Id="rId2" Type="http://schemas.openxmlformats.org/officeDocument/2006/relationships/tags" Target="../tags/tag386.xml"/><Relationship Id="rId1" Type="http://schemas.openxmlformats.org/officeDocument/2006/relationships/tags" Target="../tags/tag385.xml"/><Relationship Id="rId6" Type="http://schemas.openxmlformats.org/officeDocument/2006/relationships/tags" Target="../tags/tag390.xml"/><Relationship Id="rId11" Type="http://schemas.openxmlformats.org/officeDocument/2006/relationships/slideLayout" Target="../slideLayouts/slideLayout10.xml"/><Relationship Id="rId5" Type="http://schemas.openxmlformats.org/officeDocument/2006/relationships/tags" Target="../tags/tag389.xml"/><Relationship Id="rId10" Type="http://schemas.openxmlformats.org/officeDocument/2006/relationships/tags" Target="../tags/tag394.xml"/><Relationship Id="rId4" Type="http://schemas.openxmlformats.org/officeDocument/2006/relationships/tags" Target="../tags/tag388.xml"/><Relationship Id="rId9" Type="http://schemas.openxmlformats.org/officeDocument/2006/relationships/tags" Target="../tags/tag393.xml"/><Relationship Id="rId14" Type="http://schemas.openxmlformats.org/officeDocument/2006/relationships/chart" Target="../charts/chart80.xml"/></Relationships>
</file>

<file path=ppt/slides/_rels/slide77.xml.rels><?xml version="1.0" encoding="UTF-8" standalone="yes"?>
<Relationships xmlns="http://schemas.openxmlformats.org/package/2006/relationships"><Relationship Id="rId8" Type="http://schemas.openxmlformats.org/officeDocument/2006/relationships/notesSlide" Target="../notesSlides/notesSlide61.xml"/><Relationship Id="rId3" Type="http://schemas.openxmlformats.org/officeDocument/2006/relationships/tags" Target="../tags/tag397.xml"/><Relationship Id="rId7" Type="http://schemas.openxmlformats.org/officeDocument/2006/relationships/slideLayout" Target="../slideLayouts/slideLayout10.xml"/><Relationship Id="rId2" Type="http://schemas.openxmlformats.org/officeDocument/2006/relationships/tags" Target="../tags/tag396.xml"/><Relationship Id="rId1" Type="http://schemas.openxmlformats.org/officeDocument/2006/relationships/tags" Target="../tags/tag395.xml"/><Relationship Id="rId6" Type="http://schemas.openxmlformats.org/officeDocument/2006/relationships/tags" Target="../tags/tag400.xml"/><Relationship Id="rId5" Type="http://schemas.openxmlformats.org/officeDocument/2006/relationships/tags" Target="../tags/tag399.xml"/><Relationship Id="rId4" Type="http://schemas.openxmlformats.org/officeDocument/2006/relationships/tags" Target="../tags/tag398.xml"/><Relationship Id="rId9" Type="http://schemas.openxmlformats.org/officeDocument/2006/relationships/chart" Target="../charts/chart8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chart" Target="../charts/chart83.xml"/><Relationship Id="rId3" Type="http://schemas.openxmlformats.org/officeDocument/2006/relationships/tags" Target="../tags/tag408.xml"/><Relationship Id="rId7" Type="http://schemas.openxmlformats.org/officeDocument/2006/relationships/notesSlide" Target="../notesSlides/notesSlide63.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slideLayout" Target="../slideLayouts/slideLayout10.xml"/><Relationship Id="rId5" Type="http://schemas.openxmlformats.org/officeDocument/2006/relationships/tags" Target="../tags/tag410.xml"/><Relationship Id="rId4" Type="http://schemas.openxmlformats.org/officeDocument/2006/relationships/tags" Target="../tags/tag409.xml"/></Relationships>
</file>

<file path=ppt/slides/_rels/slide81.xml.rels><?xml version="1.0" encoding="UTF-8" standalone="yes"?>
<Relationships xmlns="http://schemas.openxmlformats.org/package/2006/relationships"><Relationship Id="rId8" Type="http://schemas.openxmlformats.org/officeDocument/2006/relationships/tags" Target="../tags/tag418.xml"/><Relationship Id="rId3" Type="http://schemas.openxmlformats.org/officeDocument/2006/relationships/tags" Target="../tags/tag413.xml"/><Relationship Id="rId7" Type="http://schemas.openxmlformats.org/officeDocument/2006/relationships/tags" Target="../tags/tag417.xml"/><Relationship Id="rId12" Type="http://schemas.openxmlformats.org/officeDocument/2006/relationships/chart" Target="../charts/chart85.xml"/><Relationship Id="rId2" Type="http://schemas.openxmlformats.org/officeDocument/2006/relationships/tags" Target="../tags/tag412.xml"/><Relationship Id="rId1" Type="http://schemas.openxmlformats.org/officeDocument/2006/relationships/tags" Target="../tags/tag411.xml"/><Relationship Id="rId6" Type="http://schemas.openxmlformats.org/officeDocument/2006/relationships/tags" Target="../tags/tag416.xml"/><Relationship Id="rId11" Type="http://schemas.openxmlformats.org/officeDocument/2006/relationships/chart" Target="../charts/chart84.xml"/><Relationship Id="rId5" Type="http://schemas.openxmlformats.org/officeDocument/2006/relationships/tags" Target="../tags/tag415.xml"/><Relationship Id="rId10" Type="http://schemas.openxmlformats.org/officeDocument/2006/relationships/notesSlide" Target="../notesSlides/notesSlide64.xml"/><Relationship Id="rId4" Type="http://schemas.openxmlformats.org/officeDocument/2006/relationships/tags" Target="../tags/tag414.xml"/><Relationship Id="rId9"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10.xml"/><Relationship Id="rId5" Type="http://schemas.openxmlformats.org/officeDocument/2006/relationships/tags" Target="../tags/tag428.xml"/><Relationship Id="rId4" Type="http://schemas.openxmlformats.org/officeDocument/2006/relationships/tags" Target="../tags/tag42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1.xml"/><Relationship Id="rId7" Type="http://schemas.openxmlformats.org/officeDocument/2006/relationships/notesSlide" Target="../notesSlides/notesSlide69.xml"/><Relationship Id="rId2" Type="http://schemas.openxmlformats.org/officeDocument/2006/relationships/tags" Target="../tags/tag440.xml"/><Relationship Id="rId1" Type="http://schemas.openxmlformats.org/officeDocument/2006/relationships/tags" Target="../tags/tag439.xml"/><Relationship Id="rId6" Type="http://schemas.openxmlformats.org/officeDocument/2006/relationships/slideLayout" Target="../slideLayouts/slideLayout9.xml"/><Relationship Id="rId5" Type="http://schemas.openxmlformats.org/officeDocument/2006/relationships/tags" Target="../tags/tag443.xml"/><Relationship Id="rId4" Type="http://schemas.openxmlformats.org/officeDocument/2006/relationships/tags" Target="../tags/tag442.xml"/></Relationships>
</file>

<file path=ppt/slides/_rels/slide88.xml.rels><?xml version="1.0" encoding="UTF-8" standalone="yes"?>
<Relationships xmlns="http://schemas.openxmlformats.org/package/2006/relationships"><Relationship Id="rId3" Type="http://schemas.openxmlformats.org/officeDocument/2006/relationships/tags" Target="../tags/tag446.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notesSlide" Target="../notesSlides/notesSlide70.xml"/><Relationship Id="rId5" Type="http://schemas.openxmlformats.org/officeDocument/2006/relationships/slideLayout" Target="../slideLayouts/slideLayout9.xml"/><Relationship Id="rId4" Type="http://schemas.openxmlformats.org/officeDocument/2006/relationships/tags" Target="../tags/tag44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0.xml.rels><?xml version="1.0" encoding="UTF-8" standalone="yes"?>
<Relationships xmlns="http://schemas.openxmlformats.org/package/2006/relationships"><Relationship Id="rId3" Type="http://schemas.openxmlformats.org/officeDocument/2006/relationships/tags" Target="../tags/tag450.xml"/><Relationship Id="rId7" Type="http://schemas.openxmlformats.org/officeDocument/2006/relationships/chart" Target="../charts/chart91.xml"/><Relationship Id="rId2" Type="http://schemas.openxmlformats.org/officeDocument/2006/relationships/tags" Target="../tags/tag449.xml"/><Relationship Id="rId1" Type="http://schemas.openxmlformats.org/officeDocument/2006/relationships/tags" Target="../tags/tag448.xml"/><Relationship Id="rId6" Type="http://schemas.openxmlformats.org/officeDocument/2006/relationships/notesSlide" Target="../notesSlides/notesSlide71.xml"/><Relationship Id="rId5" Type="http://schemas.openxmlformats.org/officeDocument/2006/relationships/slideLayout" Target="../slideLayouts/slideLayout9.xml"/><Relationship Id="rId4" Type="http://schemas.openxmlformats.org/officeDocument/2006/relationships/tags" Target="../tags/tag451.xml"/></Relationships>
</file>

<file path=ppt/slides/_rels/slide91.xml.rels><?xml version="1.0" encoding="UTF-8" standalone="yes"?>
<Relationships xmlns="http://schemas.openxmlformats.org/package/2006/relationships"><Relationship Id="rId3" Type="http://schemas.openxmlformats.org/officeDocument/2006/relationships/tags" Target="../tags/tag454.xml"/><Relationship Id="rId7" Type="http://schemas.openxmlformats.org/officeDocument/2006/relationships/chart" Target="../charts/chart92.xml"/><Relationship Id="rId2" Type="http://schemas.openxmlformats.org/officeDocument/2006/relationships/tags" Target="../tags/tag453.xml"/><Relationship Id="rId1" Type="http://schemas.openxmlformats.org/officeDocument/2006/relationships/tags" Target="../tags/tag452.xml"/><Relationship Id="rId6" Type="http://schemas.openxmlformats.org/officeDocument/2006/relationships/notesSlide" Target="../notesSlides/notesSlide72.xml"/><Relationship Id="rId5" Type="http://schemas.openxmlformats.org/officeDocument/2006/relationships/slideLayout" Target="../slideLayouts/slideLayout9.xml"/><Relationship Id="rId4" Type="http://schemas.openxmlformats.org/officeDocument/2006/relationships/tags" Target="../tags/tag455.xml"/></Relationships>
</file>

<file path=ppt/slides/_rels/slide92.xml.rels><?xml version="1.0" encoding="UTF-8" standalone="yes"?>
<Relationships xmlns="http://schemas.openxmlformats.org/package/2006/relationships"><Relationship Id="rId3" Type="http://schemas.openxmlformats.org/officeDocument/2006/relationships/tags" Target="../tags/tag458.xml"/><Relationship Id="rId7" Type="http://schemas.openxmlformats.org/officeDocument/2006/relationships/chart" Target="../charts/chart93.xml"/><Relationship Id="rId2" Type="http://schemas.openxmlformats.org/officeDocument/2006/relationships/tags" Target="../tags/tag457.xml"/><Relationship Id="rId1" Type="http://schemas.openxmlformats.org/officeDocument/2006/relationships/tags" Target="../tags/tag456.xml"/><Relationship Id="rId6" Type="http://schemas.openxmlformats.org/officeDocument/2006/relationships/notesSlide" Target="../notesSlides/notesSlide73.xml"/><Relationship Id="rId5" Type="http://schemas.openxmlformats.org/officeDocument/2006/relationships/slideLayout" Target="../slideLayouts/slideLayout9.xml"/><Relationship Id="rId4" Type="http://schemas.openxmlformats.org/officeDocument/2006/relationships/tags" Target="../tags/tag459.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3" Type="http://schemas.openxmlformats.org/officeDocument/2006/relationships/tags" Target="../tags/tag462.xml"/><Relationship Id="rId2" Type="http://schemas.openxmlformats.org/officeDocument/2006/relationships/tags" Target="../tags/tag461.xml"/><Relationship Id="rId1" Type="http://schemas.openxmlformats.org/officeDocument/2006/relationships/tags" Target="../tags/tag460.xml"/><Relationship Id="rId6" Type="http://schemas.openxmlformats.org/officeDocument/2006/relationships/notesSlide" Target="../notesSlides/notesSlide74.xml"/><Relationship Id="rId5" Type="http://schemas.openxmlformats.org/officeDocument/2006/relationships/slideLayout" Target="../slideLayouts/slideLayout9.xml"/><Relationship Id="rId4" Type="http://schemas.openxmlformats.org/officeDocument/2006/relationships/tags" Target="../tags/tag4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File:Downtown Madison NJ.JPG">
            <a:extLst>
              <a:ext uri="{FF2B5EF4-FFF2-40B4-BE49-F238E27FC236}">
                <a16:creationId xmlns:a16="http://schemas.microsoft.com/office/drawing/2014/main" id="{B48E3E6B-C3C6-F45E-1478-D9984AB07BEA}"/>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52400" y="-457200"/>
            <a:ext cx="12877800" cy="7315199"/>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Morris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Updated April 2025</a:t>
              </a:r>
            </a:p>
          </p:txBody>
        </p:sp>
      </p:grpSp>
      <p:pic>
        <p:nvPicPr>
          <p:cNvPr id="2" name="Picture 1" descr="Image result for morris county nj map wikipedia">
            <a:extLst>
              <a:ext uri="{FF2B5EF4-FFF2-40B4-BE49-F238E27FC236}">
                <a16:creationId xmlns:a16="http://schemas.microsoft.com/office/drawing/2014/main" id="{0B4CA820-BECD-F019-7ADE-3957CF4BA0DA}"/>
              </a:ext>
            </a:extLst>
          </p:cNvPr>
          <p:cNvPicPr/>
          <p:nvPr/>
        </p:nvPicPr>
        <p:blipFill>
          <a:blip r:embed="rId9" cstate="email">
            <a:extLst>
              <a:ext uri="{28A0092B-C50C-407E-A947-70E740481C1C}">
                <a14:useLocalDpi xmlns:a14="http://schemas.microsoft.com/office/drawing/2010/main"/>
              </a:ext>
            </a:extLst>
          </a:blip>
          <a:srcRect/>
          <a:stretch>
            <a:fillRect/>
          </a:stretch>
        </p:blipFill>
        <p:spPr bwMode="auto">
          <a:xfrm>
            <a:off x="6958242" y="4782248"/>
            <a:ext cx="885825" cy="1433512"/>
          </a:xfrm>
          <a:prstGeom prst="rect">
            <a:avLst/>
          </a:prstGeom>
          <a:noFill/>
          <a:ln>
            <a:noFill/>
          </a:ln>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 map&#10;&#10;Description automatically generated">
            <a:extLst>
              <a:ext uri="{FF2B5EF4-FFF2-40B4-BE49-F238E27FC236}">
                <a16:creationId xmlns:a16="http://schemas.microsoft.com/office/drawing/2014/main" id="{C5588359-201A-098A-385D-FD5E944AED5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419600" y="533400"/>
            <a:ext cx="5715000" cy="5257800"/>
          </a:xfrm>
          <a:prstGeom prst="rect">
            <a:avLst/>
          </a:prstGeom>
        </p:spPr>
      </p:pic>
      <p:pic>
        <p:nvPicPr>
          <p:cNvPr id="5" name="Picture 4" descr="Image result for morris county nj map wikipedia">
            <a:extLst>
              <a:ext uri="{FF2B5EF4-FFF2-40B4-BE49-F238E27FC236}">
                <a16:creationId xmlns:a16="http://schemas.microsoft.com/office/drawing/2014/main" id="{3742A500-F775-AA00-1F18-12279B158C8C}"/>
              </a:ext>
            </a:extLst>
          </p:cNvPr>
          <p:cNvPicPr/>
          <p:nvPr/>
        </p:nvPicPr>
        <p:blipFill>
          <a:blip r:embed="rId3" cstate="email">
            <a:extLst>
              <a:ext uri="{28A0092B-C50C-407E-A947-70E740481C1C}">
                <a14:useLocalDpi xmlns:a14="http://schemas.microsoft.com/office/drawing/2010/main"/>
              </a:ext>
            </a:extLst>
          </a:blip>
          <a:srcRect/>
          <a:stretch>
            <a:fillRect/>
          </a:stretch>
        </p:blipFill>
        <p:spPr bwMode="auto">
          <a:xfrm>
            <a:off x="609600" y="685800"/>
            <a:ext cx="1924050" cy="3409950"/>
          </a:xfrm>
          <a:prstGeom prst="rect">
            <a:avLst/>
          </a:prstGeom>
          <a:noFill/>
          <a:ln>
            <a:noFill/>
          </a:ln>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Morris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2435268615"/>
              </p:ext>
            </p:extLst>
          </p:nvPr>
        </p:nvGraphicFramePr>
        <p:xfrm>
          <a:off x="3276600" y="544375"/>
          <a:ext cx="4419600" cy="6692905"/>
        </p:xfrm>
        <a:graphic>
          <a:graphicData uri="http://schemas.openxmlformats.org/drawingml/2006/table">
            <a:tbl>
              <a:tblPr firstRow="1" bandRow="1">
                <a:tableStyleId>{C083E6E3-FA7D-4D7B-A595-EF9225AFEA82}</a:tableStyleId>
              </a:tblPr>
              <a:tblGrid>
                <a:gridCol w="838200">
                  <a:extLst>
                    <a:ext uri="{9D8B030D-6E8A-4147-A177-3AD203B41FA5}">
                      <a16:colId xmlns:a16="http://schemas.microsoft.com/office/drawing/2014/main" val="1629768082"/>
                    </a:ext>
                  </a:extLst>
                </a:gridCol>
                <a:gridCol w="3581400">
                  <a:extLst>
                    <a:ext uri="{9D8B030D-6E8A-4147-A177-3AD203B41FA5}">
                      <a16:colId xmlns:a16="http://schemas.microsoft.com/office/drawing/2014/main" val="2346253339"/>
                    </a:ext>
                  </a:extLst>
                </a:gridCol>
              </a:tblGrid>
              <a:tr h="587484">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59912">
                <a:tc>
                  <a:txBody>
                    <a:bodyPr/>
                    <a:lstStyle/>
                    <a:p>
                      <a:r>
                        <a:rPr lang="en-US" sz="1800">
                          <a:latin typeface="Franklin Gothic Book" panose="020B0503020102020204" pitchFamily="34" charset="0"/>
                        </a:rPr>
                        <a:t>2.3</a:t>
                      </a:r>
                      <a:endParaRPr lang="en-US" sz="18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800">
                          <a:latin typeface="Franklin Gothic Book" panose="020B0503020102020204" pitchFamily="34" charset="0"/>
                        </a:rPr>
                        <a:t>Median household income</a:t>
                      </a:r>
                      <a:endParaRPr lang="en-US" sz="18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87484">
                <a:tc>
                  <a:txBody>
                    <a:bodyPr/>
                    <a:lstStyle/>
                    <a:p>
                      <a:r>
                        <a:rPr lang="en-US" sz="1800">
                          <a:latin typeface="Franklin Gothic Book" panose="020B0503020102020204" pitchFamily="34" charset="0"/>
                        </a:rPr>
                        <a:t>2.6</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800">
                          <a:latin typeface="Franklin Gothic Book" panose="020B0503020102020204" pitchFamily="34" charset="0"/>
                        </a:rPr>
                        <a:t>Families with children under the age of 18 living in poverty</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87484">
                <a:tc>
                  <a:txBody>
                    <a:bodyPr/>
                    <a:lstStyle/>
                    <a:p>
                      <a:r>
                        <a:rPr lang="en-US" sz="1800">
                          <a:latin typeface="Franklin Gothic Book" panose="020B0503020102020204" pitchFamily="34" charset="0"/>
                        </a:rPr>
                        <a:t>3.1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800">
                          <a:latin typeface="Franklin Gothic Book" panose="020B0503020102020204" pitchFamily="34" charset="0"/>
                        </a:rPr>
                        <a:t>Household income spent on housing</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580673">
                <a:tc>
                  <a:txBody>
                    <a:bodyPr/>
                    <a:lstStyle/>
                    <a:p>
                      <a:r>
                        <a:rPr lang="en-US" sz="1800">
                          <a:latin typeface="Franklin Gothic Book" panose="020B0503020102020204" pitchFamily="34" charset="0"/>
                        </a:rPr>
                        <a:t>4.1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8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87484">
                <a:tc>
                  <a:txBody>
                    <a:bodyPr/>
                    <a:lstStyle/>
                    <a:p>
                      <a:r>
                        <a:rPr lang="en-US" sz="1800">
                          <a:latin typeface="Franklin Gothic Book" panose="020B0503020102020204" pitchFamily="34" charset="0"/>
                        </a:rPr>
                        <a:t>6.3</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800">
                          <a:latin typeface="Franklin Gothic Book" panose="020B0503020102020204" pitchFamily="34" charset="0"/>
                        </a:rPr>
                        <a:t>Cost of transportation as a percentage of income in NJ</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759217">
                <a:tc>
                  <a:txBody>
                    <a:bodyPr/>
                    <a:lstStyle/>
                    <a:p>
                      <a:r>
                        <a:rPr lang="en-US" sz="1800">
                          <a:latin typeface="Franklin Gothic Book" panose="020B0503020102020204" pitchFamily="34" charset="0"/>
                        </a:rPr>
                        <a:t>7.1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Franklin Gothic Book" panose="020B0503020102020204" pitchFamily="34" charset="0"/>
                        </a:rPr>
                        <a:t>Children under the age of 18 without health insurance</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839263">
                <a:tc>
                  <a:txBody>
                    <a:bodyPr/>
                    <a:lstStyle/>
                    <a:p>
                      <a:r>
                        <a:rPr lang="en-US" sz="1800">
                          <a:latin typeface="Franklin Gothic Book" panose="020B0503020102020204" pitchFamily="34" charset="0"/>
                        </a:rPr>
                        <a:t>7.6</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Franklin Gothic Book" panose="020B0503020102020204" pitchFamily="34" charset="0"/>
                        </a:rPr>
                        <a:t>Percent of children meeting all immunization requirements</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87484">
                <a:tc>
                  <a:txBody>
                    <a:bodyPr/>
                    <a:lstStyle/>
                    <a:p>
                      <a:r>
                        <a:rPr lang="en-US" sz="1800">
                          <a:latin typeface="Franklin Gothic Book" panose="020B0503020102020204" pitchFamily="34" charset="0"/>
                        </a:rPr>
                        <a:t>7.7</a:t>
                      </a:r>
                      <a:endParaRPr lang="en-US" sz="18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800" baseline="0">
                          <a:latin typeface="Franklin Gothic Book" panose="020B0503020102020204" pitchFamily="34" charset="0"/>
                        </a:rPr>
                        <a:t>Women Receiving Early Prenatal Care</a:t>
                      </a:r>
                      <a:endParaRPr lang="en-US" sz="18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783312">
                <a:tc>
                  <a:txBody>
                    <a:bodyPr/>
                    <a:lstStyle/>
                    <a:p>
                      <a:r>
                        <a:rPr lang="en-US" sz="1800">
                          <a:latin typeface="Franklin Gothic Book" panose="020B0503020102020204" pitchFamily="34" charset="0"/>
                        </a:rPr>
                        <a:t>8.2</a:t>
                      </a:r>
                      <a:endParaRPr lang="en-US" sz="18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aseline="0" dirty="0">
                          <a:latin typeface="Franklin Gothic Book" panose="020B0503020102020204" pitchFamily="34" charset="0"/>
                        </a:rPr>
                        <a:t>Median unemployment rates across counties</a:t>
                      </a:r>
                    </a:p>
                    <a:p>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130163236"/>
              </p:ext>
            </p:extLst>
          </p:nvPr>
        </p:nvGraphicFramePr>
        <p:xfrm>
          <a:off x="7543801" y="979239"/>
          <a:ext cx="4648200" cy="6107361"/>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Morris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59230" y="100322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22484"/>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497577589"/>
              </p:ext>
            </p:extLst>
          </p:nvPr>
        </p:nvGraphicFramePr>
        <p:xfrm>
          <a:off x="3221870" y="772985"/>
          <a:ext cx="3944287" cy="6080568"/>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a:latin typeface="Franklin Gothic Book" panose="020B0503020102020204" pitchFamily="34" charset="0"/>
                        </a:rPr>
                        <a:t>Violent Crime Rate (per 100,000)</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Juvenile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Domestic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Change in suspected opioid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a:latin typeface="Franklin Gothic Book" panose="020B0503020102020204" pitchFamily="34" charset="0"/>
                        </a:rPr>
                        <a:t>12.2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Age adjusted frequency of mental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493777">
                <a:tc>
                  <a:txBody>
                    <a:bodyPr/>
                    <a:lstStyle/>
                    <a:p>
                      <a:r>
                        <a:rPr lang="en-US">
                          <a:latin typeface="Franklin Gothic Book" panose="020B0503020102020204" pitchFamily="34" charset="0"/>
                        </a:rPr>
                        <a:t>12.6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Frequency of depression</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receiving special education services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served by CP&amp;P</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Support/ Services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641FB464-88C6-4702-8727-275CDD473474}"/>
              </a:ext>
            </a:extLst>
          </p:cNvPr>
          <p:cNvGraphicFramePr>
            <a:graphicFrameLocks/>
          </p:cNvGraphicFramePr>
          <p:nvPr>
            <p:extLst>
              <p:ext uri="{D42A27DB-BD31-4B8C-83A1-F6EECF244321}">
                <p14:modId xmlns:p14="http://schemas.microsoft.com/office/powerpoint/2010/main" val="502874319"/>
              </p:ext>
            </p:extLst>
          </p:nvPr>
        </p:nvGraphicFramePr>
        <p:xfrm>
          <a:off x="7010400" y="1383934"/>
          <a:ext cx="5362575" cy="5646251"/>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2036128515"/>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p>
          <a:p>
            <a:pPr algn="just"/>
            <a:r>
              <a:rPr lang="en-US" sz="1000" dirty="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2019-2023.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3764321758"/>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1251786256"/>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1948859769"/>
              </p:ext>
            </p:extLst>
          </p:nvPr>
        </p:nvGraphicFramePr>
        <p:xfrm>
          <a:off x="3249706" y="567672"/>
          <a:ext cx="5909169"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2024</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313331"/>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dirty="0"/>
              <a:t>1.4: Residential segregation – Black/White, over time, in county</a:t>
            </a:r>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787396"/>
            <a:ext cx="2899902" cy="369332"/>
          </a:xfrm>
          <a:prstGeom prst="rect">
            <a:avLst/>
          </a:prstGeom>
        </p:spPr>
        <p:txBody>
          <a:bodyPr wrap="square" rtlCol="0">
            <a:spAutoFit/>
          </a:bodyPr>
          <a:lstStyle/>
          <a:p>
            <a:r>
              <a:rPr lang="en-US" sz="900" dirty="0">
                <a:latin typeface="Franklin Gothic Medium" panose="020B0603020102020204" pitchFamily="34" charset="0"/>
              </a:rPr>
              <a:t>Source: County Health Rankings and Roadmaps, Residential Segregation - Black/White, 2020-2024</a:t>
            </a: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833988440"/>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1529897449"/>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4058714661"/>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470324967"/>
              </p:ext>
            </p:extLst>
          </p:nvPr>
        </p:nvGraphicFramePr>
        <p:xfrm>
          <a:off x="9136485" y="5152710"/>
          <a:ext cx="3352800" cy="1594460"/>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1656937322"/>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3905346141"/>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1225094871"/>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2023</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2565231454"/>
              </p:ext>
            </p:extLst>
          </p:nvPr>
        </p:nvGraphicFramePr>
        <p:xfrm>
          <a:off x="3487189" y="610981"/>
          <a:ext cx="8128000" cy="557380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2020-2024</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3060334358"/>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1187258226"/>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2024</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1485442769"/>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1642246132"/>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640757074"/>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3580812885"/>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2023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372390534"/>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247346877"/>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1427070952"/>
              </p:ext>
            </p:extLst>
          </p:nvPr>
        </p:nvGraphicFramePr>
        <p:xfrm>
          <a:off x="8458200" y="4769824"/>
          <a:ext cx="3733800" cy="1520909"/>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4044746985"/>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2423735169"/>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2024, sourced from the American Community Survey 2018-2022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498841907"/>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2019-2024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 2022</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https://map.feedingamerica.org/county/2022/overall/new-jersey/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3481240059"/>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 2020-2022</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728855" y="4274573"/>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https://map.feedingamerica.org/county/2022/overall/new-jersey/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1949957471"/>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 2018-2022</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 2019-2023</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6001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 2020-2024</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3244778781"/>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2980850458"/>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1439088974"/>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75th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3064194124"/>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75th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 Median household income is sourced from ACS, Income in the past 12 months (in 2023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3645765710"/>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4149050307"/>
              </p:ext>
            </p:extLst>
          </p:nvPr>
        </p:nvGraphicFramePr>
        <p:xfrm>
          <a:off x="3156679" y="578370"/>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891274854"/>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674037" y="6078649"/>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31.4</a:t>
            </a:r>
          </a:p>
        </p:txBody>
      </p:sp>
      <p:sp>
        <p:nvSpPr>
          <p:cNvPr id="12" name="TextBox 11"/>
          <p:cNvSpPr txBox="1"/>
          <p:nvPr>
            <p:custDataLst>
              <p:tags r:id="rId9"/>
            </p:custDataLst>
          </p:nvPr>
        </p:nvSpPr>
        <p:spPr>
          <a:xfrm>
            <a:off x="6934522" y="6121229"/>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26.8</a:t>
            </a: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3747694623"/>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2738805762"/>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1201940885"/>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a:latin typeface="Franklin Gothic Medium" panose="020B0603020102020204" pitchFamily="34" charset="0"/>
              </a:rPr>
              <a:t>US avg. 5.4%</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1060942821"/>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September 2024</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aged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2047004168"/>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2023-2024</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3597300192"/>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2018-2019 through 2023-2024</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3771744380"/>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Percentage (%) of Women Receiving Early Prenatal Care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246221"/>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graphicFrame>
        <p:nvGraphicFramePr>
          <p:cNvPr id="9" name="Chart 8">
            <a:extLst>
              <a:ext uri="{FF2B5EF4-FFF2-40B4-BE49-F238E27FC236}">
                <a16:creationId xmlns:a16="http://schemas.microsoft.com/office/drawing/2014/main" id="{5C1A2115-3E09-AB34-D086-7A61D711ED08}"/>
              </a:ext>
            </a:extLst>
          </p:cNvPr>
          <p:cNvGraphicFramePr/>
          <p:nvPr>
            <p:custDataLst>
              <p:tags r:id="rId6"/>
            </p:custDataLst>
            <p:extLst>
              <p:ext uri="{D42A27DB-BD31-4B8C-83A1-F6EECF244321}">
                <p14:modId xmlns:p14="http://schemas.microsoft.com/office/powerpoint/2010/main" val="3840893313"/>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2137546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4EC7AF8-5F76-2263-2071-CDBAF0145A9C}"/>
              </a:ext>
            </a:extLst>
          </p:cNvPr>
          <p:cNvSpPr txBox="1"/>
          <p:nvPr>
            <p:custDataLst>
              <p:tags r:id="rId1"/>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Percentage (%) of Women Receiving Early Prenatal Care in NJ by Race/Ethnicity (within county)</a:t>
            </a:r>
            <a:endParaRPr lang="en-US" sz="2000" spc="-50" dirty="0"/>
          </a:p>
        </p:txBody>
      </p:sp>
      <p:sp>
        <p:nvSpPr>
          <p:cNvPr id="6" name="TextBox 5">
            <a:extLst>
              <a:ext uri="{FF2B5EF4-FFF2-40B4-BE49-F238E27FC236}">
                <a16:creationId xmlns:a16="http://schemas.microsoft.com/office/drawing/2014/main" id="{1FB9B115-3ECF-A13B-51C2-F3C1AB0FCB15}"/>
              </a:ext>
            </a:extLst>
          </p:cNvPr>
          <p:cNvSpPr txBox="1"/>
          <p:nvPr>
            <p:custDataLst>
              <p:tags r:id="rId2"/>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4E805256-B9F5-9F2E-E4FC-AAAD92DB6409}"/>
              </a:ext>
            </a:extLst>
          </p:cNvPr>
          <p:cNvSpPr txBox="1"/>
          <p:nvPr>
            <p:custDataLst>
              <p:tags r:id="rId3"/>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 ** indicates data are suppressed.  N/A indicates data are not available.  Some races/ethnicities are not included due to either data suppression or data unavailability.</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86311710-70EC-DC2B-AC47-14B8561A894A}"/>
              </a:ext>
            </a:extLst>
          </p:cNvPr>
          <p:cNvGraphicFramePr/>
          <p:nvPr>
            <p:custDataLst>
              <p:tags r:id="rId4"/>
            </p:custDataLst>
            <p:extLst>
              <p:ext uri="{D42A27DB-BD31-4B8C-83A1-F6EECF244321}">
                <p14:modId xmlns:p14="http://schemas.microsoft.com/office/powerpoint/2010/main" val="4237233007"/>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369731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FC1BF96-0E72-4D63-ECFF-B2083BB5677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7.9: Cesarean Delivery Rate (%) (by county)</a:t>
            </a:r>
            <a:endParaRPr lang="en-US" sz="2000" spc="-50" dirty="0"/>
          </a:p>
        </p:txBody>
      </p:sp>
      <p:graphicFrame>
        <p:nvGraphicFramePr>
          <p:cNvPr id="5" name="Chart 4">
            <a:extLst>
              <a:ext uri="{FF2B5EF4-FFF2-40B4-BE49-F238E27FC236}">
                <a16:creationId xmlns:a16="http://schemas.microsoft.com/office/drawing/2014/main" id="{F65C5509-3444-5C39-E7D4-49B83FFAF99C}"/>
              </a:ext>
            </a:extLst>
          </p:cNvPr>
          <p:cNvGraphicFramePr/>
          <p:nvPr>
            <p:custDataLst>
              <p:tags r:id="rId2"/>
            </p:custDataLst>
            <p:extLst>
              <p:ext uri="{D42A27DB-BD31-4B8C-83A1-F6EECF244321}">
                <p14:modId xmlns:p14="http://schemas.microsoft.com/office/powerpoint/2010/main" val="1023972484"/>
              </p:ext>
            </p:extLst>
          </p:nvPr>
        </p:nvGraphicFramePr>
        <p:xfrm>
          <a:off x="3143864" y="538608"/>
          <a:ext cx="9810136" cy="6471791"/>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7" name="Chart 6">
            <a:extLst>
              <a:ext uri="{FF2B5EF4-FFF2-40B4-BE49-F238E27FC236}">
                <a16:creationId xmlns:a16="http://schemas.microsoft.com/office/drawing/2014/main" id="{E88AE633-09CA-8DE5-712F-5C09DCF4A992}"/>
              </a:ext>
            </a:extLst>
          </p:cNvPr>
          <p:cNvGraphicFramePr/>
          <p:nvPr>
            <p:custDataLst>
              <p:tags r:id="rId3"/>
            </p:custDataLst>
            <p:extLst>
              <p:ext uri="{D42A27DB-BD31-4B8C-83A1-F6EECF244321}">
                <p14:modId xmlns:p14="http://schemas.microsoft.com/office/powerpoint/2010/main" val="1796103852"/>
              </p:ext>
            </p:extLst>
          </p:nvPr>
        </p:nvGraphicFramePr>
        <p:xfrm>
          <a:off x="7315200" y="4485996"/>
          <a:ext cx="4953000" cy="2201139"/>
        </p:xfrm>
        <a:graphic>
          <a:graphicData uri="http://schemas.openxmlformats.org/drawingml/2006/chart">
            <c:chart xmlns:c="http://schemas.openxmlformats.org/drawingml/2006/chart" xmlns:r="http://schemas.openxmlformats.org/officeDocument/2006/relationships" r:id="rId10"/>
          </a:graphicData>
        </a:graphic>
      </p:graphicFrame>
      <p:sp>
        <p:nvSpPr>
          <p:cNvPr id="8" name="Rectangle 7">
            <a:extLst>
              <a:ext uri="{FF2B5EF4-FFF2-40B4-BE49-F238E27FC236}">
                <a16:creationId xmlns:a16="http://schemas.microsoft.com/office/drawing/2014/main" id="{76732A51-CECD-E85D-7F88-1434A358100D}"/>
              </a:ext>
            </a:extLst>
          </p:cNvPr>
          <p:cNvSpPr/>
          <p:nvPr>
            <p:custDataLst>
              <p:tags r:id="rId4"/>
            </p:custDataLst>
          </p:nvPr>
        </p:nvSpPr>
        <p:spPr>
          <a:xfrm>
            <a:off x="7342548" y="4024646"/>
            <a:ext cx="3581401"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NJSHAD, Percentage of Live Births by C-Section (5-year groupings within county), over time</a:t>
            </a:r>
            <a:endParaRPr lang="en-US" sz="900" dirty="0"/>
          </a:p>
        </p:txBody>
      </p:sp>
      <p:sp>
        <p:nvSpPr>
          <p:cNvPr id="9" name="TextBox 8">
            <a:extLst>
              <a:ext uri="{FF2B5EF4-FFF2-40B4-BE49-F238E27FC236}">
                <a16:creationId xmlns:a16="http://schemas.microsoft.com/office/drawing/2014/main" id="{3356BCC1-FB32-73ED-8710-EA2C95253F34}"/>
              </a:ext>
            </a:extLst>
          </p:cNvPr>
          <p:cNvSpPr txBox="1"/>
          <p:nvPr>
            <p:custDataLst>
              <p:tags r:id="rId5"/>
            </p:custDataLst>
          </p:nvPr>
        </p:nvSpPr>
        <p:spPr>
          <a:xfrm>
            <a:off x="7315200" y="35244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7.10: Cesarean Delivery Rate (%) (within county), over time</a:t>
            </a:r>
            <a:endParaRPr lang="en-US" sz="1400" spc="-50" dirty="0"/>
          </a:p>
        </p:txBody>
      </p:sp>
      <p:sp>
        <p:nvSpPr>
          <p:cNvPr id="10" name="TextBox 9">
            <a:extLst>
              <a:ext uri="{FF2B5EF4-FFF2-40B4-BE49-F238E27FC236}">
                <a16:creationId xmlns:a16="http://schemas.microsoft.com/office/drawing/2014/main" id="{AE4F2F91-6085-C73A-8279-B96D4BC55954}"/>
              </a:ext>
            </a:extLst>
          </p:cNvPr>
          <p:cNvSpPr txBox="1"/>
          <p:nvPr>
            <p:custDataLst>
              <p:tags r:id="rId6"/>
            </p:custDataLst>
          </p:nvPr>
        </p:nvSpPr>
        <p:spPr>
          <a:xfrm>
            <a:off x="3142211" y="28474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NJSHAD, Percentage of Live Births by C-Section (5-year groupings 2018-2022) (by county)</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3886219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Sept. 2023-Aug. 2024: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2686350842"/>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Sept. 2023-Aug. 2024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3741477161"/>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2023 (Based on American Community Survey 5-year estimates data, 2019-2023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1729492451"/>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415498"/>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2019-2023 (Based on American Community Survey 5-year estimates data</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3823679466"/>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2023</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2023</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3927295270"/>
              </p:ext>
            </p:extLst>
          </p:nvPr>
        </p:nvGraphicFramePr>
        <p:xfrm>
          <a:off x="3144346" y="612485"/>
          <a:ext cx="8990959" cy="6016915"/>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396335"/>
            <a:ext cx="9024576" cy="461665"/>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Graduation rates in this file represent the state calculation of the graduation rate and include all students receiving a state-endorsed diploma.</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a:t>Source: American Community Survey, 1-Year Estimates,, 2019-2023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895683579"/>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1899047826"/>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2937048308"/>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Total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1522422466"/>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2194649973"/>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2022</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Annie E. Casey Kids Count Data Dashboard using raw data from NJ Department of Law and Public Safety, Division of NJ State Police, Uniform Crime Reports, 2018-2022. </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2588531286"/>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2750626699"/>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3938019289"/>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2024</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1845767555"/>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2020-2024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3938363271"/>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(rate per 1,000)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2020.  Rate is calculated using American Community Survey, DP05, 2020, 5-year population estimates.</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9D2DAA06-9F42-C443-822B-CD15FDE00A65}"/>
              </a:ext>
            </a:extLst>
          </p:cNvPr>
          <p:cNvGraphicFramePr/>
          <p:nvPr>
            <p:custDataLst>
              <p:tags r:id="rId5"/>
            </p:custDataLst>
            <p:extLst>
              <p:ext uri="{D42A27DB-BD31-4B8C-83A1-F6EECF244321}">
                <p14:modId xmlns:p14="http://schemas.microsoft.com/office/powerpoint/2010/main" val="1483405010"/>
              </p:ext>
            </p:extLst>
          </p:nvPr>
        </p:nvGraphicFramePr>
        <p:xfrm>
          <a:off x="3124200" y="731737"/>
          <a:ext cx="8948376" cy="593446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2018-2020. Rate is calculated using American Community Survey, DP05, 2018-2020, 5-year population estimates.</a:t>
            </a:r>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130394307"/>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3687997525"/>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D32B3C-A67A-F3E8-8270-8397AD379E47}"/>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Domestic Violence Statistics, Family Cases, New Complaints Filed (#) (by county)</a:t>
            </a:r>
            <a:endParaRPr lang="en-US" sz="2000" spc="-50" dirty="0"/>
          </a:p>
        </p:txBody>
      </p:sp>
      <p:graphicFrame>
        <p:nvGraphicFramePr>
          <p:cNvPr id="3" name="Chart 2">
            <a:extLst>
              <a:ext uri="{FF2B5EF4-FFF2-40B4-BE49-F238E27FC236}">
                <a16:creationId xmlns:a16="http://schemas.microsoft.com/office/drawing/2014/main" id="{F595AB22-A638-F5B4-8ECD-119DE9B66D64}"/>
              </a:ext>
            </a:extLst>
          </p:cNvPr>
          <p:cNvGraphicFramePr/>
          <p:nvPr>
            <p:custDataLst>
              <p:tags r:id="rId2"/>
            </p:custDataLst>
            <p:extLst>
              <p:ext uri="{D42A27DB-BD31-4B8C-83A1-F6EECF244321}">
                <p14:modId xmlns:p14="http://schemas.microsoft.com/office/powerpoint/2010/main" val="2037182707"/>
              </p:ext>
            </p:extLst>
          </p:nvPr>
        </p:nvGraphicFramePr>
        <p:xfrm>
          <a:off x="3197889" y="914400"/>
          <a:ext cx="9017202" cy="5486399"/>
        </p:xfrm>
        <a:graphic>
          <a:graphicData uri="http://schemas.openxmlformats.org/drawingml/2006/chart">
            <c:chart xmlns:c="http://schemas.openxmlformats.org/drawingml/2006/chart" xmlns:r="http://schemas.openxmlformats.org/officeDocument/2006/relationships" r:id="rId6"/>
          </a:graphicData>
        </a:graphic>
      </p:graphicFrame>
      <p:sp>
        <p:nvSpPr>
          <p:cNvPr id="4" name="TextBox 3">
            <a:extLst>
              <a:ext uri="{FF2B5EF4-FFF2-40B4-BE49-F238E27FC236}">
                <a16:creationId xmlns:a16="http://schemas.microsoft.com/office/drawing/2014/main" id="{77D50E42-EF87-B442-D4B8-B925FBE248DD}"/>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Administrative Office of the Courts, Report on the Prevention of Domestic Violence Act, Domestic Violence Annual Report, 2022</a:t>
            </a:r>
            <a:endParaRPr lang="en-US" sz="1200" dirty="0"/>
          </a:p>
        </p:txBody>
      </p:sp>
    </p:spTree>
    <p:extLst>
      <p:ext uri="{BB962C8B-B14F-4D97-AF65-F5344CB8AC3E}">
        <p14:creationId xmlns:p14="http://schemas.microsoft.com/office/powerpoint/2010/main" val="4406631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2023,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343764887"/>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10.6: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2019-2023</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2325464852"/>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297730781"/>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2022 and 2023</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2019-2023</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1114207464"/>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3919577433"/>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2023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2420346435"/>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2024</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1836654332"/>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1373473100"/>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3911027194"/>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1999213098"/>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1156275029"/>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3643879805"/>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488876997"/>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24200"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1543505952"/>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2416120781"/>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1549927394"/>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2022-2023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195832697"/>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643798656"/>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2023</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4135007384"/>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2019-2023</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2062643660"/>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2022 (Based on State Fiscal Year July 1, 2021 through June 30, 2022)</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418215465"/>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701309943"/>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700691108"/>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A total of 30,562 children were being served by New Jersey CP&amp;P on December 31, 2023.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To protect the privacy of children and families represented in this report, when data is less than 10, values are not displayed in the chart.</a:t>
            </a:r>
          </a:p>
          <a:p>
            <a:r>
              <a:rPr lang="en-US" sz="1000">
                <a:latin typeface="Franklin Gothic Medium" panose="020B0603020102020204" pitchFamily="34" charset="0"/>
              </a:rPr>
              <a:t>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2639699978"/>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4184226576"/>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custDataLst>
              <p:tags r:id="rId1"/>
            </p:custDataLst>
          </p:nvPr>
        </p:nvSpPr>
        <p:spPr>
          <a:xfrm>
            <a:off x="3581400" y="1112206"/>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ACCESS Mental Health Services [Deaf &amp; Hard of Hearing]</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Arab American Counseling Services [Mental Health]</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ARC of Morris County [Developmental Disabilities]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ASAPP HealthCare, Inc. [Behavioral &amp; Emotional Health]</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Ascend Treatment and Wellness Center [Addiction]</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Association for Special Children and Families [Disabilities]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Baker Street Behavioral Health [Autism]</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Bethany Christian Services [Adoption]</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Birth Haven [Maternal Support]</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Bonnie Brae [In-home]</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Excellence Family Success Center</a:t>
            </a:r>
          </a:p>
          <a:p>
            <a:endParaRPr lang="en-US" sz="1600" spc="-20" dirty="0">
              <a:latin typeface="Franklin Gothic Medium" panose="020B0603020102020204" pitchFamily="34" charset="0"/>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2"/>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morrissussexresourcenet.org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4"/>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9757939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51381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DC19D5-FCD1-54D9-52EA-F09B537F97C9}"/>
              </a:ext>
            </a:extLst>
          </p:cNvPr>
          <p:cNvSpPr txBox="1"/>
          <p:nvPr>
            <p:custDataLst>
              <p:tags r:id="rId1"/>
            </p:custDataLst>
          </p:nvPr>
        </p:nvSpPr>
        <p:spPr>
          <a:xfrm>
            <a:off x="3124200" y="-13855"/>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Percentage of 3rd Graders Meeting or Exceeding Expectations on New Jersey Student Learning Assessments, English Language Arts (by county)</a:t>
            </a:r>
            <a:endParaRPr lang="en-US" sz="2000" spc="-50" dirty="0"/>
          </a:p>
        </p:txBody>
      </p:sp>
      <p:sp>
        <p:nvSpPr>
          <p:cNvPr id="6" name="TextBox 5">
            <a:extLst>
              <a:ext uri="{FF2B5EF4-FFF2-40B4-BE49-F238E27FC236}">
                <a16:creationId xmlns:a16="http://schemas.microsoft.com/office/drawing/2014/main" id="{C24D94D3-AAAA-B4E4-23E0-7D31E66E4590}"/>
              </a:ext>
            </a:extLst>
          </p:cNvPr>
          <p:cNvSpPr txBox="1"/>
          <p:nvPr>
            <p:custDataLst>
              <p:tags r:id="rId2"/>
            </p:custDataLst>
          </p:nvPr>
        </p:nvSpPr>
        <p:spPr>
          <a:xfrm>
            <a:off x="3124200" y="6940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73791B9A-AFFE-E9F5-33D9-8CF3B0371748}"/>
              </a:ext>
            </a:extLst>
          </p:cNvPr>
          <p:cNvGraphicFramePr/>
          <p:nvPr>
            <p:custDataLst>
              <p:tags r:id="rId3"/>
            </p:custDataLst>
            <p:extLst>
              <p:ext uri="{D42A27DB-BD31-4B8C-83A1-F6EECF244321}">
                <p14:modId xmlns:p14="http://schemas.microsoft.com/office/powerpoint/2010/main" val="1095258335"/>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4889E98-AE66-3F16-2C11-C687611C20E2}"/>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2808524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A4439D-CDBB-C068-3D2B-8804E61361A1}"/>
              </a:ext>
            </a:extLst>
          </p:cNvPr>
          <p:cNvSpPr txBox="1"/>
          <p:nvPr>
            <p:custDataLst>
              <p:tags r:id="rId1"/>
            </p:custDataLst>
          </p:nvPr>
        </p:nvSpPr>
        <p:spPr>
          <a:xfrm>
            <a:off x="3124200" y="0"/>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15.2: Percentage of 3rd Graders Meeting or Exceeding Expectations on New Jersey Student Learning Assessments, Mathematics (by county)</a:t>
            </a:r>
            <a:endParaRPr lang="en-US" sz="2000" spc="-50" dirty="0"/>
          </a:p>
        </p:txBody>
      </p:sp>
      <p:sp>
        <p:nvSpPr>
          <p:cNvPr id="6" name="TextBox 5">
            <a:extLst>
              <a:ext uri="{FF2B5EF4-FFF2-40B4-BE49-F238E27FC236}">
                <a16:creationId xmlns:a16="http://schemas.microsoft.com/office/drawing/2014/main" id="{14011372-DFE4-C4C1-69B0-BDE486468D76}"/>
              </a:ext>
            </a:extLst>
          </p:cNvPr>
          <p:cNvSpPr txBox="1"/>
          <p:nvPr>
            <p:custDataLst>
              <p:tags r:id="rId2"/>
            </p:custDataLst>
          </p:nvPr>
        </p:nvSpPr>
        <p:spPr>
          <a:xfrm>
            <a:off x="3124200" y="70788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4C5837C7-6F27-1AD5-0D4D-0ED2C3B0F9C9}"/>
              </a:ext>
            </a:extLst>
          </p:cNvPr>
          <p:cNvGraphicFramePr/>
          <p:nvPr>
            <p:custDataLst>
              <p:tags r:id="rId3"/>
            </p:custDataLst>
            <p:extLst>
              <p:ext uri="{D42A27DB-BD31-4B8C-83A1-F6EECF244321}">
                <p14:modId xmlns:p14="http://schemas.microsoft.com/office/powerpoint/2010/main" val="1199958672"/>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CC3DBFD-AE91-81FD-1A0B-4524980915BD}"/>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8285827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EB431E-F4C2-0322-AB17-196660C1A8D4}"/>
              </a:ext>
            </a:extLst>
          </p:cNvPr>
          <p:cNvSpPr txBox="1"/>
          <p:nvPr>
            <p:custDataLst>
              <p:tags r:id="rId1"/>
            </p:custDataLst>
          </p:nvPr>
        </p:nvSpPr>
        <p:spPr>
          <a:xfrm>
            <a:off x="3048000" y="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15.3: State Funded Preschool </a:t>
            </a:r>
            <a:r>
              <a:rPr lang="en-US" sz="2000" spc="-50"/>
              <a:t>Enrollment %-</a:t>
            </a:r>
            <a:r>
              <a:rPr lang="en-US" sz="2000" spc="-50" dirty="0"/>
              <a:t>change (by county)</a:t>
            </a:r>
          </a:p>
        </p:txBody>
      </p:sp>
      <p:sp>
        <p:nvSpPr>
          <p:cNvPr id="3" name="TextBox 2">
            <a:extLst>
              <a:ext uri="{FF2B5EF4-FFF2-40B4-BE49-F238E27FC236}">
                <a16:creationId xmlns:a16="http://schemas.microsoft.com/office/drawing/2014/main" id="{128442D4-129F-6791-634A-D195197DC9BC}"/>
              </a:ext>
            </a:extLst>
          </p:cNvPr>
          <p:cNvSpPr txBox="1"/>
          <p:nvPr>
            <p:custDataLst>
              <p:tags r:id="rId2"/>
            </p:custDataLst>
          </p:nvPr>
        </p:nvSpPr>
        <p:spPr>
          <a:xfrm>
            <a:off x="3200400" y="4001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sp>
        <p:nvSpPr>
          <p:cNvPr id="6" name="TextBox 5">
            <a:extLst>
              <a:ext uri="{FF2B5EF4-FFF2-40B4-BE49-F238E27FC236}">
                <a16:creationId xmlns:a16="http://schemas.microsoft.com/office/drawing/2014/main" id="{86DB0BBB-10F7-C1FE-DB8E-D744D0BB22F1}"/>
              </a:ext>
            </a:extLst>
          </p:cNvPr>
          <p:cNvSpPr txBox="1"/>
          <p:nvPr>
            <p:custDataLst>
              <p:tags r:id="rId3"/>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E66EB24-1C88-2A70-F0D9-D513C77FB35B}"/>
              </a:ext>
            </a:extLst>
          </p:cNvPr>
          <p:cNvGraphicFramePr/>
          <p:nvPr>
            <p:custDataLst>
              <p:tags r:id="rId4"/>
            </p:custDataLst>
            <p:extLst>
              <p:ext uri="{D42A27DB-BD31-4B8C-83A1-F6EECF244321}">
                <p14:modId xmlns:p14="http://schemas.microsoft.com/office/powerpoint/2010/main" val="108642718"/>
              </p:ext>
            </p:extLst>
          </p:nvPr>
        </p:nvGraphicFramePr>
        <p:xfrm>
          <a:off x="3164074" y="914400"/>
          <a:ext cx="5446526" cy="59436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8172289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16.1: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custDataLst>
              <p:tags r:id="rId2"/>
            </p:custDataLst>
          </p:nvPr>
        </p:nvSpPr>
        <p:spPr>
          <a:xfrm>
            <a:off x="2822171" y="543966"/>
            <a:ext cx="8430226" cy="6314034"/>
          </a:xfrm>
          <a:prstGeom prst="rect">
            <a:avLst/>
          </a:prstGeom>
        </p:spPr>
        <p:txBody>
          <a:bodyPr wrap="square" numCol="2">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General</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Legal Services of Northwest Jersey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Legal Services of New Jersey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ACLU of New Jersey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Volunteer Lawyers for Justice</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Immigration</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AFSC Immigrant Rights Program</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KIND</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Disability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Disability Rights NJ</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Education</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Education Law Center</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Intimate Partner Violence</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Manavi </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Partners for Women and Justice</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Military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Military Legal Assistance Program</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LGBTQ</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LGBT Bar Association of Greater NY</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Children</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Unchained at Last [Child Marriage]</a:t>
            </a:r>
          </a:p>
          <a:p>
            <a:pPr marL="0" marR="0" indent="457200">
              <a:spcBef>
                <a:spcPts val="0"/>
              </a:spcBef>
              <a:spcAft>
                <a:spcPts val="800"/>
              </a:spcAft>
            </a:pPr>
            <a:endParaRPr lang="en-US" sz="13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4"/>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8667c483338323ec8858416&quot;,&quot;SmartGridHorizontal&quot;:0,&quot;LinkedExcelSources&quot;:{&quot;67cefed43842343a900c2c16&quot;:&quot;{{Desktop}}\\hsac 25\\engage\\archive\\Morris_County_Engage_2025_03_05.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ypXyFiHWKfhx3lmyorX_1741604501&quot;,&quot;DataType&quot;:1,&quot;ImageAutosize&quot;:1,&quot;ZIndexPreserved&quot;:true,&quot;ValueBgColor&quot;:false,&quot;ValueFontColor&quot;:false,&quot;ValueBorder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TuH9JuaW8lAjSJ7I1Ce_1741604501&quot;,&quot;DataType&quot;:1,&quot;ImageAutosize&quot;:1,&quot;ZIndexPreserved&quot;:true,&quot;ValueBgColor&quot;:false,&quot;ValueFontColor&quot;:false,&quot;ValueBorder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Zs1EuEjO43extyz1UoC_1741604501&quot;,&quot;DataType&quot;:1,&quot;ImageAutosize&quot;:1,&quot;ZIndexPreserved&quot;:true,&quot;ValueBgColor&quot;:false,&quot;ValueFontColor&quot;:false,&quot;ValueBorder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m3gXjS1ehv6PzfiaFx_1741604501&quot;,&quot;DataType&quot;:1,&quot;ImageAutosize&quot;:1,&quot;ZIndexPreserved&quot;:true,&quot;ValueBgColor&quot;:false,&quot;ValueFontColor&quot;:false,&quot;ValueBorder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tesHV9Vn8FEZGzRpy95_1741604501&quot;,&quot;DataType&quot;:1,&quot;ImageAutosize&quot;:1,&quot;ZIndexPreserved&quot;:true,&quot;ValueBgColor&quot;:false,&quot;ValueFontColor&quot;:false,&quot;ValueBorder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1gV8V6j5xFK7NjYcZrU_1741604501&quot;,&quot;DataType&quot;:1,&quot;ImageAutosize&quot;:1,&quot;ZIndexPreserved&quot;:true,&quot;ValueBgColor&quot;:false,&quot;ValueFontColor&quot;:false,&quot;ValueBorder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R2C6uBCj07TjW1Id5Dj_1741604501&quot;,&quot;DataType&quot;:1,&quot;ImageAutosize&quot;:1,&quot;ZIndexPreserved&quot;:true,&quot;ValueBgColor&quot;:false,&quot;ValueFontColor&quot;:false,&quot;ValueBorder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DOWM9T7ILLp0fWUOx5z_1741604501&quot;,&quot;DataType&quot;:1,&quot;ImageAutosize&quot;:1,&quot;ZIndexPreserved&quot;:true,&quot;ValueBgColor&quot;:false,&quot;ValueFontColor&quot;:false,&quot;ValueBorder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178PCD2E9rly1MeUvg_1741604501&quot;,&quot;DataType&quot;:1,&quot;ImageAutosize&quot;:1,&quot;ZIndexPreserved&quot;:true,&quot;ValueBgColor&quot;:false,&quot;ValueFontColor&quot;:false,&quot;ValueBorder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rhEyUJlENu7SZB68o6u_1741604502&quot;,&quot;DataType&quot;:1,&quot;ImageAutosize&quot;:1,&quot;ZIndexPreserved&quot;:true,&quot;ValueBgColor&quot;:false,&quot;ValueFontColor&quot;:false,&quot;ValueBorder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LqOCkdbEYMohgjG5274_1741604502&quot;,&quot;DataType&quot;:1,&quot;ImageAutosize&quot;:1,&quot;ZIndexPreserved&quot;:true,&quot;ValueBgColor&quot;:false,&quot;ValueFontColor&quot;:false,&quot;ValueBorder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DNeK9WlpFBNZFr5zYDk_1741604502&quot;,&quot;DataType&quot;:1,&quot;ImageAutosize&quot;:1,&quot;ZIndexPreserved&quot;:true,&quot;ValueBgColor&quot;:false,&quot;ValueFontColor&quot;:false,&quot;ValueBorder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nac7zvzRRLigW8llPnb_1741604502&quot;,&quot;DataType&quot;:1,&quot;ImageAutosize&quot;:1,&quot;ZIndexPreserved&quot;:true,&quot;ValueBgColor&quot;:false,&quot;ValueFontColor&quot;:false,&quot;ValueBorder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McCxzUYY8HwiyRZd1CT_1741604502&quot;,&quot;DataType&quot;:1,&quot;ImageAutosize&quot;:1,&quot;ZIndexPreserved&quot;:true,&quot;ValueBgColor&quot;:false,&quot;ValueFontColor&quot;:false,&quot;ValueBorder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0zKPLGLYANhTsWCU7j_1741604502&quot;,&quot;DataType&quot;:1,&quot;ImageAutosize&quot;:1,&quot;ZIndexPreserved&quot;:true,&quot;ValueBgColor&quot;:false,&quot;ValueFontColor&quot;:false,&quot;ValueBorder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b6RGPaz6o68zX0flq9x_1741604502&quot;,&quot;DataType&quot;:1,&quot;ImageAutosize&quot;:1,&quot;ZIndexPreserved&quot;:true,&quot;ValueBgColor&quot;:false,&quot;ValueFontColor&quot;:false,&quot;ValueBorder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l4tmzFctsXLu9sSJB90_1741604502&quot;,&quot;DataType&quot;:1,&quot;ImageAutosize&quot;:1,&quot;ZIndexPreserved&quot;:true,&quot;ValueBgColor&quot;:false,&quot;ValueFontColor&quot;:false,&quot;ValueBorder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2TPJlNcrKKIuEk9rfzQ_1741604503&quot;,&quot;DataType&quot;:1,&quot;ImageAutosize&quot;:1,&quot;ZIndexPreserved&quot;:true,&quot;ValueBgColor&quot;:false,&quot;ValueFontColor&quot;:false,&quot;ValueBorder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0tVRUzAeQfd5NZE2H5Z_1741604503&quot;,&quot;DataType&quot;:1,&quot;ImageAutosize&quot;:1,&quot;ZIndexPreserved&quot;:true,&quot;ValueBgColor&quot;:false,&quot;ValueFontColor&quot;:false,&quot;ValueBorder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c0m92pnR8s3CRWmVqmV_1741604503&quot;,&quot;DataType&quot;:1,&quot;ImageAutosize&quot;:1,&quot;ZIndexPreserved&quot;:true,&quot;ValueBgColor&quot;:false,&quot;ValueFontColor&quot;:false,&quot;ValueBorder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XdjhrYSEkyLFqzQy1BP_1741604503&quot;,&quot;DataType&quot;:1,&quot;ImageAutosize&quot;:1,&quot;ZIndexPreserved&quot;:true,&quot;ValueBgColor&quot;:false,&quot;ValueFontColor&quot;:false,&quot;ValueBorder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I7nDZNHMMFJeCvXjGao_1741604503&quot;,&quot;DataType&quot;:1,&quot;ImageAutosize&quot;:1,&quot;ZIndexPreserved&quot;:true,&quot;ValueBgColor&quot;:false,&quot;ValueFontColor&quot;:false,&quot;ValueBorder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oatOY1CD7tLc64TFjMw_1741604503&quot;,&quot;DataType&quot;:1,&quot;ImageAutosize&quot;:1,&quot;ZIndexPreserved&quot;:true,&quot;ValueBgColor&quot;:false,&quot;ValueFontColor&quot;:false,&quot;ValueBorder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IswGb2JZEspJPLx4c0u_1741604503&quot;,&quot;DataType&quot;:1,&quot;ImageAutosize&quot;:1,&quot;ZIndexPreserved&quot;:true,&quot;ValueBgColor&quot;:false,&quot;ValueFontColor&quot;:false,&quot;ValueBorder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bk4IHmjwLGDco7HDqZ_1741604503&quot;,&quot;DataType&quot;:1,&quot;ImageAutosize&quot;:1,&quot;ZIndexPreserved&quot;:true,&quot;ValueBgColor&quot;:false,&quot;ValueFontColor&quot;:false,&quot;ValueBorder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M1wjzJ2cSJGf6xytlGJ_1741604503&quot;,&quot;DataType&quot;:1,&quot;ImageAutosize&quot;:1,&quot;ZIndexPreserved&quot;:true,&quot;ValueBgColor&quot;:false,&quot;ValueFontColor&quot;:false,&quot;ValueBorder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UHRclHwTc40Mr5rQbYw_1741604504&quot;,&quot;DataType&quot;:1,&quot;ImageAutosize&quot;:1,&quot;ZIndexPreserved&quot;:true,&quot;ValueBgColor&quot;:false,&quot;ValueFontColor&quot;:false,&quot;ValueBorder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14ENu4V1KCNUjN5srwi_1741604504&quot;,&quot;DataType&quot;:1,&quot;ImageAutosize&quot;:1,&quot;ZIndexPreserved&quot;:true,&quot;ValueBgColor&quot;:false,&quot;ValueFontColor&quot;:false,&quot;ValueBorder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2rrjzqWxmEhDuneekyC_1741604504&quot;,&quot;DataType&quot;:1,&quot;ImageAutosize&quot;:1,&quot;ZIndexPreserved&quot;:true,&quot;ValueBgColor&quot;:false,&quot;ValueFontColor&quot;:false,&quot;ValueBorder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nqXqNQujU6VVhcQMbg5_1741604506&quot;,&quot;DataType&quot;:1,&quot;ImageAutosize&quot;:1,&quot;ZIndexPreserved&quot;:true,&quot;ValueBgColor&quot;:false,&quot;ValueFontColor&quot;:false,&quot;ValueBorder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esAn9BOLeKZlZnQaCkI_1741604506&quot;,&quot;DataType&quot;:1,&quot;ImageAutosize&quot;:1,&quot;ZIndexPreserved&quot;:true,&quot;ValueBgColor&quot;:false,&quot;ValueFontColor&quot;:false,&quot;ValueBorder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UgtHysENgsStpWcCuA6_1741604506&quot;,&quot;DataType&quot;:1,&quot;ImageAutosize&quot;:1,&quot;ZIndexPreserved&quot;:true,&quot;ValueBgColor&quot;:false,&quot;ValueFontColor&quot;:false,&quot;ValueBorder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zCh6poKdH7PRnla5vUd_1741604506&quot;,&quot;DataType&quot;:1,&quot;ImageAutosize&quot;:1,&quot;ZIndexPreserved&quot;:true,&quot;ValueBgColor&quot;:false,&quot;ValueFontColor&quot;:false,&quot;ValueBorder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WhgHO9RwbCZWynjggOh_1741604506&quot;,&quot;DataType&quot;:1,&quot;ImageAutosize&quot;:1,&quot;ZIndexPreserved&quot;:true,&quot;ValueBgColor&quot;:false,&quot;ValueFontColor&quot;:false,&quot;ValueBorder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LcWN6EEJ8BzaRoeKFMM_1741604506&quot;,&quot;DataType&quot;:1,&quot;ImageAutosize&quot;:1,&quot;ZIndexPreserved&quot;:true,&quot;ValueBgColor&quot;:false,&quot;ValueFontColor&quot;:false,&quot;ValueBorder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gnDdCCWwF0iMrEx20PR_1741604506&quot;,&quot;DataType&quot;:1,&quot;ImageAutosize&quot;:1,&quot;ZIndexPreserved&quot;:true,&quot;ValueBgColor&quot;:false,&quot;ValueFontColor&quot;:false,&quot;ValueBorder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X99JZwJ59FbdF2LYQnY_1741604506&quot;,&quot;DataType&quot;:1,&quot;ImageAutosize&quot;:1,&quot;ZIndexPreserved&quot;:true,&quot;ValueBgColor&quot;:false,&quot;ValueFontColor&quot;:false,&quot;ValueBorder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ayMoE4FbjUNULUhDksJ_1741604506&quot;,&quot;DataType&quot;:1,&quot;ImageAutosize&quot;:1,&quot;ZIndexPreserved&quot;:true,&quot;ValueBgColor&quot;:false,&quot;ValueFontColor&quot;:false,&quot;ValueBorder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88nzlwhpx8regcQ2zIw_1741604506&quot;,&quot;DataType&quot;:1,&quot;ImageAutosize&quot;:1,&quot;ZIndexPreserved&quot;:true,&quot;ValueBgColor&quot;:false,&quot;ValueFontColor&quot;:false,&quot;ValueBorder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eQwMw9jEEKr7AxZiiJ8_1741604506&quot;,&quot;DataType&quot;:1,&quot;ImageAutosize&quot;:1,&quot;ZIndexPreserved&quot;:true,&quot;ValueBgColor&quot;:false,&quot;ValueFontColor&quot;:false,&quot;ValueBorder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ZU4QVTz4V253kgMlVp7_1741604506&quot;,&quot;DataType&quot;:1,&quot;ImageAutosize&quot;:1,&quot;ZIndexPreserved&quot;:true,&quot;ValueBgColor&quot;:false,&quot;ValueFontColor&quot;:false,&quot;ValueBorder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V7DQUf22U1Y4zUeus6C_1741604506&quot;,&quot;DataType&quot;:1,&quot;ImageAutosize&quot;:1,&quot;ZIndexPreserved&quot;:true,&quot;ValueBgColor&quot;:false,&quot;ValueFontColor&quot;:false,&quot;ValueBorder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ScWaZTl8xv17eUQeyja_1741604507&quot;,&quot;DataType&quot;:1,&quot;ImageAutosize&quot;:1,&quot;ZIndexPreserved&quot;:true,&quot;ValueBgColor&quot;:false,&quot;ValueFontColor&quot;:false,&quot;ValueBorder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uw0sjjEprCIpDSAaw4P_1741604507&quot;,&quot;DataType&quot;:1,&quot;ImageAutosize&quot;:1,&quot;ZIndexPreserved&quot;:true,&quot;ValueBgColor&quot;:false,&quot;ValueFontColor&quot;:false,&quot;ValueBorder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cS9qu92eBz9z1GggNLp_1741604508&quot;,&quot;DataType&quot;:1,&quot;ImageAutosize&quot;:1,&quot;ZIndexPreserved&quot;:true,&quot;ValueBgColor&quot;:false,&quot;ValueFontColor&quot;:false,&quot;ValueBorder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AShxHcOg030GaXEXjX_1741604508&quot;,&quot;DataType&quot;:1,&quot;ImageAutosize&quot;:1,&quot;ZIndexPreserved&quot;:true,&quot;ValueBgColor&quot;:false,&quot;ValueFontColor&quot;:false,&quot;ValueBorder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s7TJwkJq4itRqNY2Vi2_1741604508&quot;,&quot;DataType&quot;:1,&quot;ImageAutosize&quot;:1,&quot;ZIndexPreserved&quot;:true,&quot;ValueBgColor&quot;:false,&quot;ValueFontColor&quot;:false,&quot;ValueBorder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daIqLHJ4ofJ8EklXjfR_1741604508&quot;,&quot;DataType&quot;:1,&quot;ImageAutosize&quot;:1,&quot;ZIndexPreserved&quot;:true,&quot;ValueBgColor&quot;:false,&quot;ValueFontColor&quot;:false,&quot;ValueBorder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K4nhgQszMsedo7fohFJ_1741604508&quot;,&quot;DataType&quot;:1,&quot;ImageAutosize&quot;:1,&quot;ZIndexPreserved&quot;:true,&quot;ValueBgColor&quot;:false,&quot;ValueFontColor&quot;:false,&quot;ValueBorder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pS9zVTQ9ZiQZR23uzJb_1741604509&quot;,&quot;DataType&quot;:1,&quot;ImageAutosize&quot;:1,&quot;ZIndexPreserved&quot;:true,&quot;ValueBgColor&quot;:false,&quot;ValueFontColor&quot;:false,&quot;ValueBorder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IHfhqTLFT7h2j4ixNdI_1741604509&quot;,&quot;DataType&quot;:1,&quot;ImageAutosize&quot;:1,&quot;ZIndexPreserved&quot;:true,&quot;ValueBgColor&quot;:false,&quot;ValueFontColor&quot;:false,&quot;ValueBorder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IsSXj6WFVgIOJEZyBo0_1741604509&quot;,&quot;DataType&quot;:1,&quot;ImageAutosize&quot;:1,&quot;ZIndexPreserved&quot;:true,&quot;ValueBgColor&quot;:false,&quot;ValueFontColor&quot;:false,&quot;ValueBorder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FOfeoyBoZHWjKGGz2WZ_1741604509&quot;,&quot;DataType&quot;:1,&quot;ImageAutosize&quot;:1,&quot;ZIndexPreserved&quot;:true,&quot;ValueBgColor&quot;:false,&quot;ValueFontColor&quot;:false,&quot;ValueBorder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yPu8Uo6eK06GqqYUOkn_1741604509&quot;,&quot;DataType&quot;:1,&quot;ImageAutosize&quot;:1,&quot;ZIndexPreserved&quot;:true,&quot;ValueBgColor&quot;:false,&quot;ValueFontColor&quot;:false,&quot;ValueBorder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cg2ErgJyM2sUdIo7tUH_1741604509&quot;,&quot;DataType&quot;:1,&quot;ImageAutosize&quot;:1,&quot;ZIndexPreserved&quot;:true,&quot;ValueBgColor&quot;:false,&quot;ValueFontColor&quot;:false,&quot;ValueBorder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6M27cqIHeEo4eAFycLA_1741604509&quot;,&quot;DataType&quot;:1,&quot;ImageAutosize&quot;:1,&quot;ZIndexPreserved&quot;:true,&quot;ValueBgColor&quot;:false,&quot;ValueFontColor&quot;:false,&quot;ValueBorder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1uz9Ql2CjS5ydEpS25W_1741604509&quot;,&quot;DataType&quot;:1,&quot;ImageAutosize&quot;:1,&quot;ZIndexPreserved&quot;:true,&quot;ValueBgColor&quot;:false,&quot;ValueFontColor&quot;:false,&quot;ValueBorder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jmzb7tuC73FQA9jocMD_1741604510&quot;,&quot;DataType&quot;:1,&quot;ImageAutosize&quot;:1,&quot;ZIndexPreserved&quot;:true,&quot;ValueBgColor&quot;:false,&quot;ValueFontColor&quot;:false,&quot;ValueBorder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wMC0uxMEVxs7pX9faVs_1741604510&quot;,&quot;DataType&quot;:1,&quot;ImageAutosize&quot;:1,&quot;ZIndexPreserved&quot;:true,&quot;ValueBgColor&quot;:false,&quot;ValueFontColor&quot;:false,&quot;ValueBorder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zzn5NtVoMmMG3txnmGR_1741604511&quot;,&quot;DataType&quot;:1,&quot;ImageAutosize&quot;:1,&quot;ZIndexPreserved&quot;:true,&quot;ValueBgColor&quot;:false,&quot;ValueFontColor&quot;:false,&quot;ValueBorder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bE2LKgavmfNs9w2IREn_1741604512&quot;,&quot;DataType&quot;:1,&quot;ImageAutosize&quot;:1,&quot;ZIndexPreserved&quot;:true,&quot;ValueBgColor&quot;:false,&quot;ValueFontColor&quot;:false,&quot;ValueBorder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mRuN3PSNZZ6ea9mRCuN_1741604512&quot;,&quot;DataType&quot;:1,&quot;ImageAutosize&quot;:1,&quot;ZIndexPreserved&quot;:true,&quot;ValueBgColor&quot;:false,&quot;ValueFontColor&quot;:false,&quot;ValueBorder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EbDsKV715N5nG6gp865_1741604512&quot;,&quot;DataType&quot;:1,&quot;ImageAutosize&quot;:1,&quot;ZIndexPreserved&quot;:true,&quot;ValueBgColor&quot;:false,&quot;ValueFontColor&quot;:false,&quot;ValueBorder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IqsQm0yJhT4IKpf32i_1741604512&quot;,&quot;DataType&quot;:1,&quot;ImageAutosize&quot;:1,&quot;ZIndexPreserved&quot;:true,&quot;ValueBgColor&quot;:false,&quot;ValueFontColor&quot;:false,&quot;ValueBorder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ZUmgYLhKAzjyhcKpyFt_1741604512&quot;,&quot;DataType&quot;:1,&quot;ImageAutosize&quot;:1,&quot;ZIndexPreserved&quot;:true,&quot;ValueBgColor&quot;:false,&quot;ValueFontColor&quot;:false,&quot;ValueBorder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bI2CEoXxH8VtjoeUVDw_1741604513&quot;,&quot;DataType&quot;:1,&quot;ImageAutosize&quot;:1,&quot;ZIndexPreserved&quot;:true,&quot;ValueBgColor&quot;:false,&quot;ValueFontColor&quot;:false,&quot;ValueBorder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blJzShEORexuoRFwmgt_1741604513&quot;,&quot;DataType&quot;:1,&quot;ImageAutosize&quot;:1,&quot;ZIndexPreserved&quot;:true,&quot;ValueBgColor&quot;:false,&quot;ValueFontColor&quot;:false,&quot;ValueBorder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URvZPImxlfahv0WZENQ_1741604513&quot;,&quot;DataType&quot;:1,&quot;ImageAutosize&quot;:1,&quot;ZIndexPreserved&quot;:true,&quot;ValueBgColor&quot;:false,&quot;ValueFontColor&quot;:false,&quot;ValueBorder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IGyVp7YY63EQF8LL2f_1741604513&quot;,&quot;DataType&quot;:1,&quot;ImageAutosize&quot;:1,&quot;ZIndexPreserved&quot;:true,&quot;ValueBgColor&quot;:false,&quot;ValueFontColor&quot;:false,&quot;ValueBorder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NZZik6KYghljLklyDlc_1741604513&quot;,&quot;DataType&quot;:1,&quot;ImageAutosize&quot;:1,&quot;ZIndexPreserved&quot;:true,&quot;ValueBgColor&quot;:false,&quot;ValueFontColor&quot;:false,&quot;ValueBorder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1Qn2EGFf1R1KgvdlXyk_1741604514&quot;,&quot;DataType&quot;:1,&quot;ImageAutosize&quot;:1,&quot;ZIndexPreserved&quot;:true,&quot;ValueBgColor&quot;:false,&quot;ValueFontColor&quot;:false,&quot;ValueBorder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Hmw1FpIRApj6GkO6DuU_1741604514&quot;,&quot;DataType&quot;:1,&quot;ImageAutosize&quot;:1,&quot;ZIndexPreserved&quot;:true,&quot;ValueBgColor&quot;:false,&quot;ValueFontColor&quot;:false,&quot;ValueBorder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VXOR71J1da3xBVjGEGa_1741604514&quot;,&quot;DataType&quot;:1,&quot;ImageAutosize&quot;:1,&quot;ZIndexPreserved&quot;:true,&quot;ValueBgColor&quot;:false,&quot;ValueFontColor&quot;:false,&quot;ValueBorder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zoffGp6DLacXXBSY66C_1741604514&quot;,&quot;DataType&quot;:1,&quot;ImageAutosize&quot;:1,&quot;ZIndexPreserved&quot;:true,&quot;ValueBgColor&quot;:false,&quot;ValueFontColor&quot;:false,&quot;ValueBorder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ODOgLjnKdd4dB5H90r_1741604514&quot;,&quot;DataType&quot;:1,&quot;ImageAutosize&quot;:1,&quot;ZIndexPreserved&quot;:true,&quot;ValueBgColor&quot;:false,&quot;ValueFontColor&quot;:false,&quot;ValueBorder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r8Xh9fp1eBfDfBRNgrd_1741604515&quot;,&quot;DataType&quot;:1,&quot;ImageAutosize&quot;:1,&quot;ZIndexPreserved&quot;:true,&quot;ValueBgColor&quot;:false,&quot;ValueFontColor&quot;:false,&quot;ValueBorder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J9Vbp2J9cJ2ZCstFAwQ_1741604515&quot;,&quot;DataType&quot;:1,&quot;ImageAutosize&quot;:1,&quot;ZIndexPreserved&quot;:true,&quot;ValueBgColor&quot;:false,&quot;ValueFontColor&quot;:false,&quot;ValueBorder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Sbcs3SKS1uJuOLaDPaz_1741604515&quot;,&quot;DataType&quot;:1,&quot;ImageAutosize&quot;:1,&quot;ZIndexPreserved&quot;:true,&quot;ValueBgColor&quot;:false,&quot;ValueFontColor&quot;:false,&quot;ValueBorder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gQH2Io8wQ8W7cQKpa4Y_1741604516&quot;,&quot;DataType&quot;:1,&quot;ImageAutosize&quot;:1,&quot;ZIndexPreserved&quot;:true,&quot;ValueBgColor&quot;:false,&quot;ValueFontColor&quot;:false,&quot;ValueBorder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6amZPp7jhX1ZHWO7aS2_1741604517&quot;,&quot;DataType&quot;:1,&quot;ImageAutosize&quot;:1,&quot;ZIndexPreserved&quot;:true,&quot;ValueBgColor&quot;:false,&quot;ValueFontColor&quot;:false,&quot;ValueBorder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GwqRQrUIHdBx7TeCwMd_1741604517&quot;,&quot;DataType&quot;:1,&quot;ImageAutosize&quot;:1,&quot;ZIndexPreserved&quot;:true,&quot;ValueBgColor&quot;:false,&quot;ValueFontColor&quot;:false,&quot;ValueBorder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Mgvv038nLRzZh6Z58Y6_1741604517&quot;,&quot;DataType&quot;:1,&quot;ImageAutosize&quot;:1,&quot;ZIndexPreserved&quot;:true,&quot;ValueBgColor&quot;:false,&quot;ValueFontColor&quot;:false,&quot;ValueBorder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KTHGsE6P0i1dC7VKEdm_1741604517&quot;,&quot;DataType&quot;:1,&quot;ImageAutosize&quot;:1,&quot;ZIndexPreserved&quot;:true,&quot;ValueBgColor&quot;:false,&quot;ValueFontColor&quot;:false,&quot;ValueBorder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VjyHIbtBOAqNY7XTXkm_1741604518&quot;,&quot;DataType&quot;:1,&quot;ImageAutosize&quot;:1,&quot;ZIndexPreserved&quot;:true,&quot;ValueBgColor&quot;:false,&quot;ValueFontColor&quot;:false,&quot;ValueBorder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c5OH08FX30iygEcjeDB_1741604518&quot;,&quot;DataType&quot;:1,&quot;ImageAutosize&quot;:1,&quot;ZIndexPreserved&quot;:true,&quot;ValueBgColor&quot;:false,&quot;ValueFontColor&quot;:false,&quot;ValueBorder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HfIBnJMr8ft6dpnS57q_1741604518&quot;,&quot;DataType&quot;:1,&quot;ImageAutosize&quot;:1,&quot;ZIndexPreserved&quot;:true,&quot;ValueBgColor&quot;:false,&quot;ValueFontColor&quot;:false,&quot;ValueBorder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j1vKrCmcGysS9E4jkNJ_1741604518&quot;,&quot;DataType&quot;:1,&quot;ImageAutosize&quot;:1,&quot;ZIndexPreserved&quot;:true,&quot;ValueBgColor&quot;:false,&quot;ValueFontColor&quot;:false,&quot;ValueBorder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eoe1mad1mxnG9ols0Yp_1741604518&quot;,&quot;DataType&quot;:1,&quot;ImageAutosize&quot;:1,&quot;ZIndexPreserved&quot;:true,&quot;ValueBgColor&quot;:false,&quot;ValueFontColor&quot;:false,&quot;ValueBorder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u3wKSFKyENBjOD6nz7l_1741604518&quot;,&quot;DataType&quot;:1,&quot;ImageAutosize&quot;:1,&quot;ZIndexPreserved&quot;:true,&quot;ValueBgColor&quot;:false,&quot;ValueFontColor&quot;:false,&quot;ValueBorder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PiL64dCh7NQ15NyRhUq_1741604518&quot;,&quot;DataType&quot;:1,&quot;ImageAutosize&quot;:1,&quot;ZIndexPreserved&quot;:true,&quot;ValueBgColor&quot;:false,&quot;ValueFontColor&quot;:false,&quot;ValueBorder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sTlfJbI8R5WPiFOptUc_1741604518&quot;,&quot;DataType&quot;:1,&quot;ImageAutosize&quot;:1,&quot;ZIndexPreserved&quot;:true,&quot;ValueBgColor&quot;:false,&quot;ValueFontColor&quot;:false,&quot;ValueBorder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VjvQ1vbwdi8peiQyq1O_1741604519&quot;,&quot;DataType&quot;:1,&quot;ImageAutosize&quot;:1,&quot;ZIndexPreserved&quot;:true,&quot;ValueBgColor&quot;:false,&quot;ValueFontColor&quot;:false,&quot;ValueBorder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VMakfQdSbpA8GrMrYnr_1741604519&quot;,&quot;DataType&quot;:1,&quot;ImageAutosize&quot;:1,&quot;ZIndexPreserved&quot;:true,&quot;ValueBgColor&quot;:false,&quot;ValueFontColor&quot;:false,&quot;ValueBorder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YOFXxOGyL2OaefZkr7g_1741604519&quot;,&quot;DataType&quot;:1,&quot;ImageAutosize&quot;:1,&quot;ZIndexPreserved&quot;:true,&quot;ValueBgColor&quot;:false,&quot;ValueFontColor&quot;:false,&quot;ValueBorder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qy1v2OnOjYm86DEH7JK_1741604520&quot;,&quot;DataType&quot;:1,&quot;ImageAutosize&quot;:1,&quot;ZIndexPreserved&quot;:true,&quot;ValueBgColor&quot;:false,&quot;ValueFontColor&quot;:false,&quot;ValueBorder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dDfRmGFz2GjsjmbEJxo_1741604520&quot;,&quot;DataType&quot;:1,&quot;ImageAutosize&quot;:1,&quot;ZIndexPreserved&quot;:true,&quot;ValueBgColor&quot;:false,&quot;ValueFontColor&quot;:false,&quot;ValueBorder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kIbsjgwSkGv072PseTZ_1741604520&quot;,&quot;DataType&quot;:1,&quot;ImageAutosize&quot;:1,&quot;ZIndexPreserved&quot;:true,&quot;ValueBgColor&quot;:false,&quot;ValueFontColor&quot;:false,&quot;ValueBorder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Xax5EAfZ99CWhLgDZFX_1741604520&quot;,&quot;DataType&quot;:1,&quot;ImageAutosize&quot;:1,&quot;ZIndexPreserved&quot;:true,&quot;ValueBgColor&quot;:false,&quot;ValueFontColor&quot;:false,&quot;ValueBorder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7M3x2o9shU6i5AvZbj8_1741604520&quot;,&quot;DataType&quot;:1,&quot;ImageAutosize&quot;:1,&quot;ZIndexPreserved&quot;:true,&quot;ValueBgColor&quot;:false,&quot;ValueFontColor&quot;:false,&quot;ValueBorder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S0VN5s75ee2DIvLw8a5_1741604520&quot;,&quot;DataType&quot;:1,&quot;ImageAutosize&quot;:1,&quot;ZIndexPreserved&quot;:true,&quot;ValueBgColor&quot;:false,&quot;ValueFontColor&quot;:false,&quot;ValueBorder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TVgGwU5ritT9Ytxu7F_1741604520&quot;,&quot;DataType&quot;:1,&quot;ImageAutosize&quot;:1,&quot;ZIndexPreserved&quot;:true,&quot;ValueBgColor&quot;:false,&quot;ValueFontColor&quot;:false,&quot;ValueBorder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BCS1OV0Z5IAQYHQXZdy_1741604521&quot;,&quot;DataType&quot;:1,&quot;ImageAutosize&quot;:1,&quot;ZIndexPreserved&quot;:true,&quot;ValueBgColor&quot;:false,&quot;ValueFontColor&quot;:false,&quot;ValueBorder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UQSKrCLMXo41GwKVAOA_1741604521&quot;,&quot;DataType&quot;:1,&quot;ImageAutosize&quot;:1,&quot;ZIndexPreserved&quot;:true,&quot;ValueBgColor&quot;:false,&quot;ValueFontColor&quot;:false,&quot;ValueBorder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F0nK0xRmSt5q8D5Uv8B_1741604523&quot;,&quot;DataType&quot;:1,&quot;ImageAutosize&quot;:1,&quot;ZIndexPreserved&quot;:true,&quot;ValueBgColor&quot;:false,&quot;ValueFontColor&quot;:false,&quot;ValueBorder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cA7CvFGqcn33TFOwsI8_1741604524&quot;,&quot;DataType&quot;:1,&quot;ImageAutosize&quot;:1,&quot;ZIndexPreserved&quot;:true,&quot;ValueBgColor&quot;:false,&quot;ValueFontColor&quot;:false,&quot;ValueBorder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swlJWGLccwVszux4KGv_1741604524&quot;,&quot;DataType&quot;:1,&quot;ImageAutosize&quot;:1,&quot;ZIndexPreserved&quot;:true,&quot;ValueBgColor&quot;:false,&quot;ValueFontColor&quot;:false,&quot;ValueBorder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P1l2v93R04LLfCzsHMX_1741604524&quot;,&quot;DataType&quot;:1,&quot;ImageAutosize&quot;:1,&quot;ZIndexPreserved&quot;:true,&quot;ValueBgColor&quot;:false,&quot;ValueFontColor&quot;:false,&quot;ValueBorder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yxdscaNG62f3A4QF9Ld_1741604524&quot;,&quot;DataType&quot;:1,&quot;ImageAutosize&quot;:1,&quot;ZIndexPreserved&quot;:true,&quot;ValueBgColor&quot;:false,&quot;ValueFontColor&quot;:false,&quot;ValueBorder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l68oWomLgPuVFPqwb3y_1741604524&quot;,&quot;DataType&quot;:1,&quot;ImageAutosize&quot;:1,&quot;ZIndexPreserved&quot;:true,&quot;ValueBgColor&quot;:false,&quot;ValueFontColor&quot;:false,&quot;ValueBorder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0BOdG9cqnJjwDtRiak5_1741604524&quot;,&quot;DataType&quot;:1,&quot;ImageAutosize&quot;:1,&quot;ZIndexPreserved&quot;:true,&quot;ValueBgColor&quot;:false,&quot;ValueFontColor&quot;:false,&quot;ValueBorder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OVhej5s6ktBLLGgLlBb_1741604525&quot;,&quot;DataType&quot;:1,&quot;ImageAutosize&quot;:1,&quot;ZIndexPreserved&quot;:true,&quot;ValueBgColor&quot;:false,&quot;ValueFontColor&quot;:false,&quot;ValueBorder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utp8uPLcNAffFa0Sms6_1741604525&quot;,&quot;DataType&quot;:1,&quot;ImageAutosize&quot;:1,&quot;ZIndexPreserved&quot;:true,&quot;ValueBgColor&quot;:false,&quot;ValueFontColor&quot;:false,&quot;ValueBorder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o3BcjENjQUJJjxbfHJ7_1741604525&quot;,&quot;DataType&quot;:1,&quot;ImageAutosize&quot;:1,&quot;ZIndexPreserved&quot;:true,&quot;ValueBgColor&quot;:false,&quot;ValueFontColor&quot;:false,&quot;ValueBorder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As1TZRIKgGYIqQESEmy_1741604525&quot;,&quot;DataType&quot;:1,&quot;ImageAutosize&quot;:1,&quot;ZIndexPreserved&quot;:true,&quot;ValueBgColor&quot;:false,&quot;ValueFontColor&quot;:false,&quot;ValueBorder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aldcHp1HyqaUxQZSoVI_1741604525&quot;,&quot;DataType&quot;:1,&quot;ImageAutosize&quot;:1,&quot;ZIndexPreserved&quot;:true,&quot;ValueBgColor&quot;:false,&quot;ValueFontColor&quot;:false,&quot;ValueBorder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e6YnxZVjU7kYE2oYbKX_1741604525&quot;,&quot;DataType&quot;:1,&quot;ImageAutosize&quot;:1,&quot;ZIndexPreserved&quot;:true,&quot;ValueBgColor&quot;:false,&quot;ValueFontColor&quot;:false,&quot;ValueBorder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2RuQBwaV4BjcLPMXagi_1741604525&quot;,&quot;DataType&quot;:1,&quot;ImageAutosize&quot;:1,&quot;ZIndexPreserved&quot;:true,&quot;ValueBgColor&quot;:false,&quot;ValueFontColor&quot;:false,&quot;ValueBorder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qKNk3CZRCgR4PFL5WQu_1741604525&quot;,&quot;DataType&quot;:1,&quot;ImageAutosize&quot;:1,&quot;ZIndexPreserved&quot;:true,&quot;ValueBgColor&quot;:false,&quot;ValueFontColor&quot;:false,&quot;ValueBorder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j2ZFCXW5YzKOeCRgAXN_1741604528&quot;,&quot;DataType&quot;:1,&quot;ImageAutosize&quot;:1,&quot;ZIndexPreserved&quot;:true,&quot;ValueBgColor&quot;:false,&quot;ValueFontColor&quot;:false,&quot;ValueBorder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OP6WDQEFNXRyEtnbAfl_1741604528&quot;,&quot;DataType&quot;:1,&quot;ImageAutosize&quot;:1,&quot;ZIndexPreserved&quot;:true,&quot;ValueBgColor&quot;:false,&quot;ValueFontColor&quot;:false,&quot;ValueBorder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yT1uxEMS04BIPrl2YoY_1741604529&quot;,&quot;DataType&quot;:1,&quot;ImageAutosize&quot;:1,&quot;ZIndexPreserved&quot;:true,&quot;ValueBgColor&quot;:false,&quot;ValueFontColor&quot;:false,&quot;ValueBorder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Kycd5aKS6JhZ8JIC93Q_1741604529&quot;,&quot;DataType&quot;:1,&quot;ImageAutosize&quot;:1,&quot;ZIndexPreserved&quot;:true,&quot;ValueBgColor&quot;:false,&quot;ValueFontColor&quot;:false,&quot;ValueBorder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Rf9qfFJRWtGZwM1bii5_1741604529&quot;,&quot;DataType&quot;:1,&quot;ImageAutosize&quot;:1,&quot;ZIndexPreserved&quot;:true,&quot;ValueBgColor&quot;:false,&quot;ValueFontColor&quot;:false,&quot;ValueBorder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WnglQbjpEKewTnt1Bcc_1741604529&quot;,&quot;DataType&quot;:1,&quot;ImageAutosize&quot;:1,&quot;ZIndexPreserved&quot;:true,&quot;ValueBgColor&quot;:false,&quot;ValueFontColor&quot;:false,&quot;ValueBorder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RrTW9uvAx88EfqCLK32_1741604529&quot;,&quot;DataType&quot;:1,&quot;ImageAutosize&quot;:1,&quot;ZIndexPreserved&quot;:true,&quot;ValueBgColor&quot;:false,&quot;ValueFontColor&quot;:false,&quot;ValueBorder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aZT75utBgTyUkjXOr1o_1741604529&quot;,&quot;DataType&quot;:1,&quot;ImageAutosize&quot;:1,&quot;ZIndexPreserved&quot;:true,&quot;ValueBgColor&quot;:false,&quot;ValueFontColor&quot;:false,&quot;ValueBorder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3vwsD711DAr4sphZ9Jf_1741604530&quot;,&quot;DataType&quot;:1,&quot;ImageAutosize&quot;:1,&quot;ZIndexPreserved&quot;:true,&quot;ValueBgColor&quot;:false,&quot;ValueFontColor&quot;:false,&quot;ValueBorder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Y5XREEICRQn9ecI606o_1741604530&quot;,&quot;DataType&quot;:1,&quot;ImageAutosize&quot;:1,&quot;ZIndexPreserved&quot;:true,&quot;ValueBgColor&quot;:false,&quot;ValueFontColor&quot;:false,&quot;ValueBorder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oQqvZFO1M1uQaGB2C0E_1741604530&quot;,&quot;DataType&quot;:1,&quot;ImageAutosize&quot;:1,&quot;ZIndexPreserved&quot;:true,&quot;ValueBgColor&quot;:false,&quot;ValueFontColor&quot;:false,&quot;ValueBorder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LLuJVdl3c776HS5mi5b_1741604530&quot;,&quot;DataType&quot;:1,&quot;ImageAutosize&quot;:1,&quot;ZIndexPreserved&quot;:true,&quot;ValueBgColor&quot;:false,&quot;ValueFontColor&quot;:false,&quot;ValueBorder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EMXt0vzmkBlgmfV8xej_1741604530&quot;,&quot;DataType&quot;:1,&quot;ImageAutosize&quot;:1,&quot;ZIndexPreserved&quot;:true,&quot;ValueBgColor&quot;:false,&quot;ValueFontColor&quot;:false,&quot;ValueBorder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MNiDifoPzXunFNUP1UV_1741604532&quot;,&quot;DataType&quot;:1,&quot;ImageAutosize&quot;:1,&quot;ZIndexPreserved&quot;:true,&quot;ValueBgColor&quot;:false,&quot;ValueFontColor&quot;:false,&quot;ValueBorder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vDCRHhM20z76jmZfMcs_1741604532&quot;,&quot;DataType&quot;:1,&quot;ImageAutosize&quot;:1,&quot;ZIndexPreserved&quot;:true,&quot;ValueBgColor&quot;:false,&quot;ValueFontColor&quot;:false,&quot;ValueBorder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gI566FNCsWJvEqoA0J_1741604532&quot;,&quot;DataType&quot;:1,&quot;ImageAutosize&quot;:1,&quot;ZIndexPreserved&quot;:true,&quot;ValueBgColor&quot;:false,&quot;ValueFontColor&quot;:false,&quot;ValueBorder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cgVc06fzBBQgJiIyHkf_1741604533&quot;,&quot;DataType&quot;:1,&quot;ImageAutosize&quot;:1,&quot;ZIndexPreserved&quot;:true,&quot;ValueBgColor&quot;:false,&quot;ValueFontColor&quot;:false,&quot;ValueBorder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M6bR9HLusFeZgOA4SxE_1741604533&quot;,&quot;DataType&quot;:1,&quot;ImageAutosize&quot;:1,&quot;ZIndexPreserved&quot;:true,&quot;ValueBgColor&quot;:false,&quot;ValueFontColor&quot;:false,&quot;ValueBorder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pNQD2Q8QQmOTVlgyvFf_1741604533&quot;,&quot;DataType&quot;:1,&quot;ImageAutosize&quot;:1,&quot;ZIndexPreserved&quot;:true,&quot;ValueBgColor&quot;:false,&quot;ValueFontColor&quot;:false,&quot;ValueBorder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SHpZVZW6rqLiZbaDgr1_1741604533&quot;,&quot;DataType&quot;:1,&quot;ImageAutosize&quot;:1,&quot;ZIndexPreserved&quot;:true,&quot;ValueBgColor&quot;:false,&quot;ValueFontColor&quot;:false,&quot;ValueBorder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PImAXp84JTLI34pANjt_1741604533&quot;,&quot;DataType&quot;:1,&quot;ImageAutosize&quot;:1,&quot;ZIndexPreserved&quot;:true,&quot;ValueBgColor&quot;:false,&quot;ValueFontColor&quot;:false,&quot;ValueBorder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T3IuKaSW9LPDa1vJcby_1741604533&quot;,&quot;DataType&quot;:1,&quot;ImageAutosize&quot;:1,&quot;ZIndexPreserved&quot;:true,&quot;ValueBgColor&quot;:false,&quot;ValueFontColor&quot;:false,&quot;ValueBorder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Q7rV6wk5pgRkY3Aww73_1741604533&quot;,&quot;DataType&quot;:1,&quot;ImageAutosize&quot;:1,&quot;ZIndexPreserved&quot;:true,&quot;ValueBgColor&quot;:false,&quot;ValueFontColor&quot;:false,&quot;ValueBorder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jXcs8GYcopQDHSlLZRg_1741604533&quot;,&quot;DataType&quot;:1,&quot;ImageAutosize&quot;:1,&quot;ZIndexPreserved&quot;:true,&quot;ValueBgColor&quot;:false,&quot;ValueFontColor&quot;:false,&quot;ValueBorder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cbL3MswKZzOU37dbrjj_1741604533&quot;,&quot;DataType&quot;:1,&quot;ImageAutosize&quot;:1,&quot;ZIndexPreserved&quot;:true,&quot;ValueBgColor&quot;:false,&quot;ValueFontColor&quot;:false,&quot;ValueBorder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kA9zqaGA25SyECFper3_1741604536&quot;,&quot;DataType&quot;:1,&quot;ImageAutosize&quot;:1,&quot;ZIndexPreserved&quot;:true,&quot;ValueBgColor&quot;:false,&quot;ValueFontColor&quot;:false,&quot;ValueBorder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ZuPz5cLiTBJsW8kqAks_1741604536&quot;,&quot;DataType&quot;:1,&quot;ImageAutosize&quot;:1,&quot;ZIndexPreserved&quot;:true,&quot;ValueBgColor&quot;:false,&quot;ValueFontColor&quot;:false,&quot;ValueBorder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CW7ETPVXPAPYNgBUBv6_1741604536&quot;,&quot;DataType&quot;:1,&quot;ImageAutosize&quot;:1,&quot;ZIndexPreserved&quot;:true,&quot;ValueBgColor&quot;:false,&quot;ValueFontColor&quot;:false,&quot;ValueBorder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RsxuEwTStrn83RW5AkD_1741604536&quot;,&quot;DataType&quot;:1,&quot;ImageAutosize&quot;:1,&quot;ZIndexPreserved&quot;:true,&quot;ValueBgColor&quot;:false,&quot;ValueFontColor&quot;:false,&quot;ValueBorder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SOD2fr18ydzNOqlJwUU_1741604536&quot;,&quot;DataType&quot;:1,&quot;ImageAutosize&quot;:1,&quot;ZIndexPreserved&quot;:true,&quot;ValueBgColor&quot;:false,&quot;ValueFontColor&quot;:false,&quot;ValueBorder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FqQaZCRGyTYvUPpxDAu_1741604536&quot;,&quot;DataType&quot;:1,&quot;ImageAutosize&quot;:1,&quot;ZIndexPreserved&quot;:true,&quot;ValueBgColor&quot;:false,&quot;ValueFontColor&quot;:false,&quot;ValueBorder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iiHH7MtiAAP13JOZaS6_1741604536&quot;,&quot;DataType&quot;:1,&quot;ImageAutosize&quot;:1,&quot;ZIndexPreserved&quot;:true,&quot;ValueBgColor&quot;:false,&quot;ValueFontColor&quot;:false,&quot;ValueBorder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sXJxfhQv5Blj14Qffkp_1741604537&quot;,&quot;DataType&quot;:1,&quot;ImageAutosize&quot;:1,&quot;ZIndexPreserved&quot;:true,&quot;ValueBgColor&quot;:false,&quot;ValueFontColor&quot;:false,&quot;ValueBorder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teRduB8jY8bSyt2jpCJ_1741604537&quot;,&quot;DataType&quot;:1,&quot;ImageAutosize&quot;:1,&quot;ZIndexPreserved&quot;:true,&quot;ValueBgColor&quot;:false,&quot;ValueFontColor&quot;:false,&quot;ValueBorder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2sLFhkLGT8D8U4unfBS_1741604537&quot;,&quot;DataType&quot;:1,&quot;ImageAutosize&quot;:1,&quot;ZIndexPreserved&quot;:true,&quot;ValueBgColor&quot;:false,&quot;ValueFontColor&quot;:false,&quot;ValueBorder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5OmPJWkyvX74ufsvUjO_1741604537&quot;,&quot;DataType&quot;:1,&quot;ImageAutosize&quot;:1,&quot;ZIndexPreserved&quot;:true,&quot;ValueBgColor&quot;:false,&quot;ValueFontColor&quot;:false,&quot;ValueBorder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bFx6NJ2X8aqXY0eGVL1_1741604537&quot;,&quot;DataType&quot;:1,&quot;ImageAutosize&quot;:1,&quot;ZIndexPreserved&quot;:true,&quot;ValueBgColor&quot;:false,&quot;ValueFontColor&quot;:false,&quot;ValueBorder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1QyB2qncjqHyezUMO6_1741604537&quot;,&quot;DataType&quot;:1,&quot;ImageAutosize&quot;:1,&quot;ZIndexPreserved&quot;:true,&quot;ValueBgColor&quot;:false,&quot;ValueFontColor&quot;:false,&quot;ValueBorder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EtWRvXGVyZ4mJw91rGS_1741604537&quot;,&quot;DataType&quot;:1,&quot;ImageAutosize&quot;:1,&quot;ZIndexPreserved&quot;:true,&quot;ValueBgColor&quot;:false,&quot;ValueFontColor&quot;:false,&quot;ValueBorder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zklWoQXvBzRDGbJ0Vsa_1741604538&quot;,&quot;DataType&quot;:1,&quot;ImageAutosize&quot;:1,&quot;ZIndexPreserved&quot;:true,&quot;ValueBgColor&quot;:false,&quot;ValueFontColor&quot;:false,&quot;ValueBorder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C1e1PeHEzaOOj5oa3OJ_1741604538&quot;,&quot;DataType&quot;:1,&quot;ImageAutosize&quot;:1,&quot;ZIndexPreserved&quot;:true,&quot;ValueBgColor&quot;:false,&quot;ValueFontColor&quot;:false,&quot;ValueBorder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8Wc3gzRldmtpxvLSnGv_1741604538&quot;,&quot;DataType&quot;:1,&quot;ImageAutosize&quot;:1,&quot;ZIndexPreserved&quot;:true,&quot;ValueBgColor&quot;:false,&quot;ValueFontColor&quot;:false,&quot;ValueBorder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Mdie0GA7xA6SO9RXzk5_1741604538&quot;,&quot;DataType&quot;:1,&quot;ImageAutosize&quot;:1,&quot;ZIndexPreserved&quot;:true,&quot;ValueBgColor&quot;:false,&quot;ValueFontColor&quot;:false,&quot;ValueBorder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O7lALmJtGnqR5GJq79C_1741604538&quot;,&quot;DataType&quot;:1,&quot;ImageAutosize&quot;:1,&quot;ZIndexPreserved&quot;:true,&quot;ValueBgColor&quot;:false,&quot;ValueFontColor&quot;:false,&quot;ValueBorder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lfu91qH2nfDPGy8tefp_1741604538&quot;,&quot;DataType&quot;:1,&quot;ImageAutosize&quot;:1,&quot;ZIndexPreserved&quot;:true,&quot;ValueBgColor&quot;:false,&quot;ValueFontColor&quot;:false,&quot;ValueBorder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DewPplTcXH7Z8GxvO7X_1741604538&quot;,&quot;DataType&quot;:1,&quot;ImageAutosize&quot;:1,&quot;ZIndexPreserved&quot;:true,&quot;ValueBgColor&quot;:false,&quot;ValueFontColor&quot;:false,&quot;ValueBorder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uSEG1gpHV7cWMhS2OoZ_1741604539&quot;,&quot;DataType&quot;:1,&quot;ImageAutosize&quot;:1,&quot;ZIndexPreserved&quot;:true,&quot;ValueBgColor&quot;:false,&quot;ValueFontColor&quot;:false,&quot;ValueBorder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guARaHKlq4hQDORbtUU_1741604539&quot;,&quot;DataType&quot;:1,&quot;ImageAutosize&quot;:1,&quot;ZIndexPreserved&quot;:true,&quot;ValueBgColor&quot;:false,&quot;ValueFontColor&quot;:false,&quot;ValueBorder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ktH9e1SIORFG4G4dm2a_1741604542&quot;,&quot;DataType&quot;:1,&quot;ImageAutosize&quot;:1,&quot;ZIndexPreserved&quot;:true,&quot;ValueBgColor&quot;:false,&quot;ValueFontColor&quot;:false,&quot;ValueBorder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kspzG6kRoieIo4t6fuZ_1741604542&quot;,&quot;DataType&quot;:1,&quot;ImageAutosize&quot;:1,&quot;ZIndexPreserved&quot;:true,&quot;ValueBgColor&quot;:false,&quot;ValueFontColor&quot;:false,&quot;ValueBorder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ZrebRXTqFQf4gzse8I3_1741604542&quot;,&quot;DataType&quot;:1,&quot;ImageAutosize&quot;:1,&quot;ZIndexPreserved&quot;:true,&quot;ValueBgColor&quot;:false,&quot;ValueFontColor&quot;:false,&quot;ValueBorder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WOgiTdUuiNU2A1zu8AE_1741604542&quot;,&quot;DataType&quot;:1,&quot;ImageAutosize&quot;:1,&quot;ZIndexPreserved&quot;:true,&quot;ValueBgColor&quot;:false,&quot;ValueFontColor&quot;:false,&quot;ValueBorder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LF4wN4hlnZwJEp0pxjb_1741604542&quot;,&quot;DataType&quot;:1,&quot;ImageAutosize&quot;:1,&quot;ZIndexPreserved&quot;:true,&quot;ValueBgColor&quot;:false,&quot;ValueFontColor&quot;:false,&quot;ValueBorder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bnz0fz0ihFafqR1a0FP_1741604542&quot;,&quot;DataType&quot;:1,&quot;ImageAutosize&quot;:1,&quot;ZIndexPreserved&quot;:true,&quot;ValueBgColor&quot;:false,&quot;ValueFontColor&quot;:false,&quot;ValueBorder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3pb8imDFGTMZvOf7joM_1741604544&quot;,&quot;DataType&quot;:1,&quot;ImageAutosize&quot;:1,&quot;ZIndexPreserved&quot;:true,&quot;ValueBgColor&quot;:false,&quot;ValueFontColor&quot;:false,&quot;ValueBorder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SCONedRntxjp5iozGl_1741604544&quot;,&quot;DataType&quot;:1,&quot;ImageAutosize&quot;:1,&quot;ZIndexPreserved&quot;:true,&quot;ValueBgColor&quot;:false,&quot;ValueFontColor&quot;:false,&quot;ValueBorder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hngrPeZtzn1BgvXEU26_1741604544&quot;,&quot;DataType&quot;:1,&quot;ImageAutosize&quot;:1,&quot;ZIndexPreserved&quot;:true,&quot;ValueBgColor&quot;:false,&quot;ValueFontColor&quot;:false,&quot;ValueBorder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lMGmrLKNklBDMdKeXzD_1741604544&quot;,&quot;DataType&quot;:1,&quot;ImageAutosize&quot;:1,&quot;ZIndexPreserved&quot;:true,&quot;ValueBgColor&quot;:false,&quot;ValueFontColor&quot;:false,&quot;ValueBorder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LgoyW8D3RW3CRPNZ8V_1741604545&quot;,&quot;DataType&quot;:1,&quot;ImageAutosize&quot;:1,&quot;ZIndexPreserved&quot;:true,&quot;ValueBgColor&quot;:false,&quot;ValueFontColor&quot;:false,&quot;ValueBorder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OEx2uLmTuFHx7EToLux_1741604545&quot;,&quot;DataType&quot;:1,&quot;ImageAutosize&quot;:1,&quot;ZIndexPreserved&quot;:true,&quot;ValueBgColor&quot;:false,&quot;ValueFontColor&quot;:false,&quot;ValueBorder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dBtXTOzNcEYRHfkVk9X_1741604545&quot;,&quot;DataType&quot;:1,&quot;ImageAutosize&quot;:1,&quot;ZIndexPreserved&quot;:true,&quot;ValueBgColor&quot;:false,&quot;ValueFontColor&quot;:false,&quot;ValueBorder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7cpXNmAwQvekWRN8lll_1741604545&quot;,&quot;DataType&quot;:1,&quot;ImageAutosize&quot;:1,&quot;ZIndexPreserved&quot;:true,&quot;ValueBgColor&quot;:false,&quot;ValueFontColor&quot;:false,&quot;ValueBorder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OuZ3fzlPtBubRbWimUu_1741604545&quot;,&quot;DataType&quot;:1,&quot;ImageAutosize&quot;:1,&quot;ZIndexPreserved&quot;:true,&quot;ValueBgColor&quot;:false,&quot;ValueFontColor&quot;:false,&quot;ValueBorder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hi6tY73NEBzIFfvqM5T_1741604547&quot;,&quot;DataType&quot;:1,&quot;ImageAutosize&quot;:1,&quot;ZIndexPreserved&quot;:true,&quot;ValueBgColor&quot;:false,&quot;ValueFontColor&quot;:false,&quot;ValueBorder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oWqP0Ae9fhRm2S78TDu_1741604547&quot;,&quot;DataType&quot;:1,&quot;ImageAutosize&quot;:1,&quot;ZIndexPreserved&quot;:true,&quot;ValueBgColor&quot;:false,&quot;ValueFontColor&quot;:false,&quot;ValueBorder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IQMGczKfQQk1eJwU31B_1741604547&quot;,&quot;DataType&quot;:1,&quot;ImageAutosize&quot;:1,&quot;ZIndexPreserved&quot;:true,&quot;ValueBgColor&quot;:false,&quot;ValueFontColor&quot;:false,&quot;ValueBorder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AncGIKEDqW5ymEdlR6H_1741604547&quot;,&quot;DataType&quot;:1,&quot;ImageAutosize&quot;:1,&quot;ZIndexPreserved&quot;:true,&quot;ValueBgColor&quot;:false,&quot;ValueFontColor&quot;:false,&quot;ValueBorder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3FFuDFXE8sNO36BNz1E_1741604547&quot;,&quot;DataType&quot;:1,&quot;ImageAutosize&quot;:1,&quot;ZIndexPreserved&quot;:true,&quot;ValueBgColor&quot;:false,&quot;ValueFontColor&quot;:false,&quot;ValueBorder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YXm75Y4LdTrBtPcPiM3_1741604547&quot;,&quot;DataType&quot;:1,&quot;ImageAutosize&quot;:1,&quot;ZIndexPreserved&quot;:true,&quot;ValueBgColor&quot;:false,&quot;ValueFontColor&quot;:false,&quot;ValueBorder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9HwFnZ1HL9HemjSjpUJ_1741604549&quot;,&quot;DataType&quot;:1,&quot;ImageAutosize&quot;:1,&quot;ZIndexPreserved&quot;:true,&quot;ValueBgColor&quot;:false,&quot;ValueFontColor&quot;:false,&quot;ValueBorder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KexIwLmelggjte8uBhz_1741604549&quot;,&quot;DataType&quot;:1,&quot;ImageAutosize&quot;:1,&quot;ZIndexPreserved&quot;:true,&quot;ValueBgColor&quot;:false,&quot;ValueFontColor&quot;:false,&quot;ValueBorder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v9UkKrGljCGP4mSr1Pv_1741604550&quot;,&quot;DataType&quot;:1,&quot;ImageAutosize&quot;:1,&quot;ZIndexPreserved&quot;:true,&quot;ValueBgColor&quot;:false,&quot;ValueFontColor&quot;:false,&quot;ValueBorder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UXO9dVuGBhN0iL2erBQ_1741604550&quot;,&quot;DataType&quot;:1,&quot;ImageAutosize&quot;:1,&quot;ZIndexPreserved&quot;:true,&quot;ValueBgColor&quot;:false,&quot;ValueFontColor&quot;:false,&quot;ValueBorder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mFwFXOzPTLATSTcqETu_1741604550&quot;,&quot;DataType&quot;:1,&quot;ImageAutosize&quot;:1,&quot;ZIndexPreserved&quot;:true,&quot;ValueBgColor&quot;:false,&quot;ValueFontColor&quot;:false,&quot;ValueBorder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ABinDbbf5wFW9YYf1yf_1741604550&quot;,&quot;DataType&quot;:1,&quot;ImageAutosize&quot;:1,&quot;ZIndexPreserved&quot;:true,&quot;ValueBgColor&quot;:false,&quot;ValueFontColor&quot;:false,&quot;ValueBorder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Db7ISEv6EkkxdjRsbO7_1741604550&quot;,&quot;DataType&quot;:1,&quot;ImageAutosize&quot;:1,&quot;ZIndexPreserved&quot;:true,&quot;ValueBgColor&quot;:false,&quot;ValueFontColor&quot;:false,&quot;ValueBorder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mGsO8vVakk7RhUxPgTv_1741604550&quot;,&quot;DataType&quot;:1,&quot;ImageAutosize&quot;:1,&quot;ZIndexPreserved&quot;:true,&quot;ValueBgColor&quot;:false,&quot;ValueFontColor&quot;:false,&quot;ValueBorder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PL3jkLdY2Y2ydlRSGbx_1741604551&quot;,&quot;DataType&quot;:1,&quot;ImageAutosize&quot;:1,&quot;ZIndexPreserved&quot;:true,&quot;ValueBgColor&quot;:false,&quot;ValueFontColor&quot;:false,&quot;ValueBorder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ysQPgryRMFwCQN4q65P_1741604551&quot;,&quot;DataType&quot;:1,&quot;ImageAutosize&quot;:1,&quot;ZIndexPreserved&quot;:true,&quot;ValueBgColor&quot;:false,&quot;ValueFontColor&quot;:false,&quot;ValueBorder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6UBFqJB48W2RUqLq1ez_1741604551&quot;,&quot;DataType&quot;:1,&quot;ImageAutosize&quot;:1,&quot;ZIndexPreserved&quot;:true,&quot;ValueBgColor&quot;:false,&quot;ValueFontColor&quot;:false,&quot;ValueBorder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tHHcT0G2CRtHcfaYvtq_1741604551&quot;,&quot;DataType&quot;:1,&quot;ImageAutosize&quot;:1,&quot;ZIndexPreserved&quot;:true,&quot;ValueBgColor&quot;:false,&quot;ValueFontColor&quot;:false,&quot;ValueBorder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8Cwy0vDatxvbEpGhops_1741604551&quot;,&quot;DataType&quot;:1,&quot;ImageAutosize&quot;:1,&quot;ZIndexPreserved&quot;:true,&quot;ValueBgColor&quot;:false,&quot;ValueFontColor&quot;:false,&quot;ValueBorder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9z8BV7P1jCjwlOunN3V_1741604551&quot;,&quot;DataType&quot;:1,&quot;ImageAutosize&quot;:1,&quot;ZIndexPreserved&quot;:true,&quot;ValueBgColor&quot;:false,&quot;ValueFontColor&quot;:false,&quot;ValueBorder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MMOQJdrZ9X6U70fPEod_1741604551&quot;,&quot;DataType&quot;:1,&quot;ImageAutosize&quot;:1,&quot;ZIndexPreserved&quot;:true,&quot;ValueBgColor&quot;:false,&quot;ValueFontColor&quot;:false,&quot;ValueBorder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Qtx3hEiOVQ1Am9PUuq9_1741604553&quot;,&quot;DataType&quot;:1,&quot;ImageAutosize&quot;:1,&quot;ZIndexPreserved&quot;:true,&quot;ValueBgColor&quot;:false,&quot;ValueFontColor&quot;:false,&quot;ValueBorder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JbMY2npwynMxXBoBXwr_1741604554&quot;,&quot;DataType&quot;:1,&quot;ImageAutosize&quot;:1,&quot;ZIndexPreserved&quot;:true,&quot;ValueBgColor&quot;:false,&quot;ValueFontColor&quot;:false,&quot;ValueBorder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Nqafq8dsnVaeCJCl9ZP_1741604554&quot;,&quot;DataType&quot;:1,&quot;ImageAutosize&quot;:1,&quot;ZIndexPreserved&quot;:true,&quot;ValueBgColor&quot;:false,&quot;ValueFontColor&quot;:false,&quot;ValueBorder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3oRpwzZTxOxpEhxf6Eg_1741604554&quot;,&quot;DataType&quot;:1,&quot;ImageAutosize&quot;:1,&quot;ZIndexPreserved&quot;:true,&quot;ValueBgColor&quot;:false,&quot;ValueFontColor&quot;:false,&quot;ValueBorder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TpGy0jH5DLsCPeAFuNJ_1741604554&quot;,&quot;DataType&quot;:1,&quot;ImageAutosize&quot;:1,&quot;ZIndexPreserved&quot;:true,&quot;ValueBgColor&quot;:false,&quot;ValueFontColor&quot;:false,&quot;ValueBorder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udT42CIBlp6cWo6xnOI_1741604554&quot;,&quot;DataType&quot;:1,&quot;ImageAutosize&quot;:1,&quot;ZIndexPreserved&quot;:true,&quot;ValueBgColor&quot;:false,&quot;ValueFontColor&quot;:false,&quot;ValueBorder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RfJczDdLGAvuWciiOUy_1741604555&quot;,&quot;DataType&quot;:1,&quot;ImageAutosize&quot;:1,&quot;ZIndexPreserved&quot;:true,&quot;ValueBgColor&quot;:false,&quot;ValueFontColor&quot;:false,&quot;ValueBorder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Bcix88ChvBbUztK7qgo_1741604556&quot;,&quot;DataType&quot;:1,&quot;ImageAutosize&quot;:1,&quot;ZIndexPreserved&quot;:true,&quot;ValueBgColor&quot;:false,&quot;ValueFontColor&quot;:false,&quot;ValueBorder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Gug7ri7Y1LAcc3k5R02_1741604556&quot;,&quot;DataType&quot;:1,&quot;ImageAutosize&quot;:1,&quot;ZIndexPreserved&quot;:true,&quot;ValueBgColor&quot;:false,&quot;ValueFontColor&quot;:false,&quot;ValueBorder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jc26fixVnVBTTZTBkgf_1741604556&quot;,&quot;DataType&quot;:1,&quot;ImageAutosize&quot;:1,&quot;ZIndexPreserved&quot;:true,&quot;ValueBgColor&quot;:false,&quot;ValueFontColor&quot;:false,&quot;ValueBorder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vom58CBRBOM8iRCz5p_1741604556&quot;,&quot;DataType&quot;:1,&quot;ImageAutosize&quot;:1,&quot;ZIndexPreserved&quot;:true,&quot;ValueBgColor&quot;:false,&quot;ValueFontColor&quot;:false,&quot;ValueBorder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L0suPZ9NfI9JR4ZcZJH_1741604556&quot;,&quot;DataType&quot;:1,&quot;ImageAutosize&quot;:1,&quot;ZIndexPreserved&quot;:true,&quot;ValueBgColor&quot;:false,&quot;ValueFontColor&quot;:false,&quot;ValueBorder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iuHZN9xaa3kl2bRg064_1741604556&quot;,&quot;DataType&quot;:1,&quot;ImageAutosize&quot;:1,&quot;ZIndexPreserved&quot;:true,&quot;ValueBgColor&quot;:false,&quot;ValueFontColor&quot;:false,&quot;ValueBorder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vdAyDnKGhka9PVt072k_1741604556&quot;,&quot;DataType&quot;:1,&quot;ImageAutosize&quot;:1,&quot;ZIndexPreserved&quot;:true,&quot;ValueBgColor&quot;:false,&quot;ValueFontColor&quot;:false,&quot;ValueBorder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HO9w6f1ITLFRK0uKYKq_1741604556&quot;,&quot;DataType&quot;:1,&quot;ImageAutosize&quot;:1,&quot;ZIndexPreserved&quot;:true,&quot;ValueBgColor&quot;:false,&quot;ValueFontColor&quot;:false,&quot;ValueBorder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VPiC9NTHRmyynVGGsxy_1741604556&quot;,&quot;DataType&quot;:1,&quot;ImageAutosize&quot;:1,&quot;ZIndexPreserved&quot;:true,&quot;ValueBgColor&quot;:false,&quot;ValueFontColor&quot;:false,&quot;ValueBorder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dtrD1cswl2vTt04ulCq_1741604556&quot;,&quot;DataType&quot;:1,&quot;ImageAutosize&quot;:1,&quot;ZIndexPreserved&quot;:true,&quot;ValueBgColor&quot;:false,&quot;ValueFontColor&quot;:false,&quot;ValueBorder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RfN7W0A1uQEcRQq2Ubu_1741604556&quot;,&quot;DataType&quot;:1,&quot;ImageAutosize&quot;:1,&quot;ZIndexPreserved&quot;:true,&quot;ValueBgColor&quot;:false,&quot;ValueFontColor&quot;:false,&quot;ValueBorder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9SnxYDIc1Ux3SsCgUo3_1741604557&quot;,&quot;DataType&quot;:1,&quot;ImageAutosize&quot;:1,&quot;ZIndexPreserved&quot;:true,&quot;ValueBgColor&quot;:false,&quot;ValueFontColor&quot;:false,&quot;ValueBorder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2vFjn5X4TmXtdMWPnom_1741604558&quot;,&quot;DataType&quot;:1,&quot;ImageAutosize&quot;:1,&quot;ZIndexPreserved&quot;:true,&quot;ValueBgColor&quot;:false,&quot;ValueFontColor&quot;:false,&quot;ValueBorder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qSqg2Oxvkoe4bBD5Sc3_1741604559&quot;,&quot;DataType&quot;:1,&quot;ImageAutosize&quot;:1,&quot;ZIndexPreserved&quot;:true,&quot;ValueBgColor&quot;:false,&quot;ValueFontColor&quot;:false,&quot;ValueBorder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qJsiSbIjhLG4rii0tqo_1741604559&quot;,&quot;DataType&quot;:1,&quot;ImageAutosize&quot;:1,&quot;ZIndexPreserved&quot;:true,&quot;ValueBgColor&quot;:false,&quot;ValueFontColor&quot;:false,&quot;ValueBorder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68C9DsiUMHS4idlIOmz_1741604559&quot;,&quot;DataType&quot;:1,&quot;ImageAutosize&quot;:1,&quot;ZIndexPreserved&quot;:true,&quot;ValueBgColor&quot;:false,&quot;ValueFontColor&quot;:false,&quot;ValueBorder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eCvW1M8w4vaKoRi82bI_1741604559&quot;,&quot;DataType&quot;:1,&quot;ImageAutosize&quot;:1,&quot;ZIndexPreserved&quot;:true,&quot;ValueBgColor&quot;:false,&quot;ValueFontColor&quot;:false,&quot;ValueBorder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to0VKAp713B8ih251nT_1741604560&quot;,&quot;DataType&quot;:1,&quot;ImageAutosize&quot;:1,&quot;ZIndexPreserved&quot;:true,&quot;ValueBgColor&quot;:false,&quot;ValueFontColor&quot;:false,&quot;ValueBorder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ewXQH0oLauHV619rB6b_1741604561&quot;,&quot;DataType&quot;:1,&quot;ImageAutosize&quot;:1,&quot;ZIndexPreserved&quot;:true,&quot;ValueBgColor&quot;:false,&quot;ValueFontColor&quot;:false,&quot;ValueBorder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WpZte87BnbQgRc3vpaX_1741604562&quot;,&quot;DataType&quot;:1,&quot;ImageAutosize&quot;:1,&quot;ZIndexPreserved&quot;:true,&quot;ValueBgColor&quot;:false,&quot;ValueFontColor&quot;:false,&quot;ValueBorder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iexJVWg32DSGXcBtCUW_1741604562&quot;,&quot;DataType&quot;:1,&quot;ImageAutosize&quot;:1,&quot;ZIndexPreserved&quot;:true,&quot;ValueBgColor&quot;:false,&quot;ValueFontColor&quot;:false,&quot;ValueBorder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L70A5fTYxUwpJK40N72_1741604562&quot;,&quot;DataType&quot;:1,&quot;ImageAutosize&quot;:1,&quot;ZIndexPreserved&quot;:true,&quot;ValueBgColor&quot;:false,&quot;ValueFontColor&quot;:false,&quot;ValueBorder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hQkSX6lGpLHeu7nxYtB_1741604563&quot;,&quot;DataType&quot;:1,&quot;ImageAutosize&quot;:1,&quot;ZIndexPreserved&quot;:true,&quot;ValueBgColor&quot;:false,&quot;ValueFontColor&quot;:false,&quot;ValueBorder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vdBMAWnVcENYyePZZMd_1741604563&quot;,&quot;DataType&quot;:1,&quot;ImageAutosize&quot;:1,&quot;ZIndexPreserved&quot;:true,&quot;ValueBgColor&quot;:false,&quot;ValueFontColor&quot;:false,&quot;ValueBorder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HdxiFThEQpShqwRIvtd_1741604563&quot;,&quot;DataType&quot;:1,&quot;ImageAutosize&quot;:1,&quot;ZIndexPreserved&quot;:true,&quot;ValueBgColor&quot;:false,&quot;ValueFontColor&quot;:false,&quot;ValueBorder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wTYqivAychOzDODFgJ5_1741604563&quot;,&quot;DataType&quot;:1,&quot;ImageAutosize&quot;:1,&quot;ZIndexPreserved&quot;:true,&quot;ValueBgColor&quot;:false,&quot;ValueFontColor&quot;:false,&quot;ValueBorder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jy3VfPhsdmjmaqsXW7j_1741604563&quot;,&quot;DataType&quot;:1,&quot;ImageAutosize&quot;:1,&quot;ZIndexPreserved&quot;:true,&quot;ValueBgColor&quot;:false,&quot;ValueFontColor&quot;:false,&quot;ValueBorder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MqQb37gEYJxrZwkTbwF_1741604564&quot;,&quot;DataType&quot;:1,&quot;ImageAutosize&quot;:1,&quot;ZIndexPreserved&quot;:true,&quot;ValueBgColor&quot;:false,&quot;ValueFontColor&quot;:false,&quot;ValueBorder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n7PB8vEbO6ZuXak9h2V_1741604564&quot;,&quot;DataType&quot;:1,&quot;ImageAutosize&quot;:1,&quot;ZIndexPreserved&quot;:true,&quot;ValueBgColor&quot;:false,&quot;ValueFontColor&quot;:false,&quot;ValueBorder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0qNASXo8n4eNGPzKDqM_1741604564&quot;,&quot;DataType&quot;:1,&quot;ImageAutosize&quot;:1,&quot;ZIndexPreserved&quot;:true,&quot;ValueBgColor&quot;:false,&quot;ValueFontColor&quot;:false,&quot;ValueBorder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SfS5EBaopULLeydRsMc_1741604564&quot;,&quot;DataType&quot;:1,&quot;ImageAutosize&quot;:1,&quot;ZIndexPreserved&quot;:true,&quot;ValueBgColor&quot;:false,&quot;ValueFontColor&quot;:false,&quot;ValueBorder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cdgSuUoYo3Z7YAfaHut_1741604564&quot;,&quot;DataType&quot;:1,&quot;ImageAutosize&quot;:1,&quot;ZIndexPreserved&quot;:true,&quot;ValueBgColor&quot;:false,&quot;ValueFontColor&quot;:false,&quot;ValueBorder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ypJNtd4DHI1MoZR8aVQ_1741604564&quot;,&quot;DataType&quot;:1,&quot;ImageAutosize&quot;:1,&quot;ZIndexPreserved&quot;:true,&quot;ValueBgColor&quot;:false,&quot;ValueFontColor&quot;:false,&quot;ValueBorder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KJwO0cpKliNIZ6sz1E3_1741604566&quot;,&quot;DataType&quot;:1,&quot;ImageAutosize&quot;:1,&quot;ZIndexPreserved&quot;:true,&quot;ValueBgColor&quot;:false,&quot;ValueFontColor&quot;:false,&quot;ValueBorder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yqbLdRUygncsvUykwkF_1741604566&quot;,&quot;DataType&quot;:1,&quot;ImageAutosize&quot;:1,&quot;ZIndexPreserved&quot;:true,&quot;ValueBgColor&quot;:false,&quot;ValueFontColor&quot;:false,&quot;ValueBorder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40FTF5atmytxdi7vPga_1741604566&quot;,&quot;DataType&quot;:1,&quot;ImageAutosize&quot;:1,&quot;ZIndexPreserved&quot;:true,&quot;ValueBgColor&quot;:false,&quot;ValueFontColor&quot;:false,&quot;ValueBorder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EWwvEVEjnXcMkRSq0za_1741604566&quot;,&quot;DataType&quot;:1,&quot;ImageAutosize&quot;:1,&quot;ZIndexPreserved&quot;:true,&quot;ValueBgColor&quot;:false,&quot;ValueFontColor&quot;:false,&quot;ValueBorder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JSS15hHwfy6KuF2K2Na_1741604568&quot;,&quot;DataType&quot;:1,&quot;ImageAutosize&quot;:1,&quot;ZIndexPreserved&quot;:true,&quot;ValueBgColor&quot;:false,&quot;ValueFontColor&quot;:false,&quot;ValueBorder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UEYD72m05gS6dI96JRJ_1741604568&quot;,&quot;DataType&quot;:1,&quot;ImageAutosize&quot;:1,&quot;ZIndexPreserved&quot;:true,&quot;ValueBgColor&quot;:false,&quot;ValueFontColor&quot;:false,&quot;ValueBorder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MGn8He8ZvqNHcSKW9BN_1741604568&quot;,&quot;DataType&quot;:1,&quot;ImageAutosize&quot;:1,&quot;ZIndexPreserved&quot;:true,&quot;ValueBgColor&quot;:false,&quot;ValueFontColor&quot;:false,&quot;ValueBorder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rN1yqCRmPrp0ePUlz0r_1741604568&quot;,&quot;DataType&quot;:1,&quot;ImageAutosize&quot;:1,&quot;ZIndexPreserved&quot;:true,&quot;ValueBgColor&quot;:false,&quot;ValueFontColor&quot;:false,&quot;ValueBorder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kixNGXz03yisVzE7S3t_1741604568&quot;,&quot;DataType&quot;:1,&quot;ImageAutosize&quot;:1,&quot;ZIndexPreserved&quot;:true,&quot;ValueBgColor&quot;:false,&quot;ValueFontColor&quot;:false,&quot;ValueBorder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HfkVSA3CEyaCtIW1GgI_1741604568&quot;,&quot;DataType&quot;:1,&quot;ImageAutosize&quot;:1,&quot;ZIndexPreserved&quot;:true,&quot;ValueBgColor&quot;:false,&quot;ValueFontColor&quot;:false,&quot;ValueBorder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j46Tp54icVAMkYnDpwG_1741604568&quot;,&quot;DataType&quot;:1,&quot;ImageAutosize&quot;:1,&quot;ZIndexPreserved&quot;:true,&quot;ValueBgColor&quot;:false,&quot;ValueFontColor&quot;:false,&quot;ValueBorder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S0RvxciLSscABqXVYYr_1741604569&quot;,&quot;DataType&quot;:1,&quot;ImageAutosize&quot;:1,&quot;ZIndexPreserved&quot;:true,&quot;ValueBgColor&quot;:false,&quot;ValueFontColor&quot;:false,&quot;ValueBorder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IHSGKlIv1Yja0bpnWkf_1741604569&quot;,&quot;DataType&quot;:1,&quot;ImageAutosize&quot;:1,&quot;ZIndexPreserved&quot;:true,&quot;ValueBgColor&quot;:false,&quot;ValueFontColor&quot;:false,&quot;ValueBorder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LDuGmlhGOmm9ELEh7Mv_1741604569&quot;,&quot;DataType&quot;:1,&quot;ImageAutosize&quot;:1,&quot;ZIndexPreserved&quot;:true,&quot;ValueBgColor&quot;:false,&quot;ValueFontColor&quot;:false,&quot;ValueBorder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jOZMavnlL3rdfPDlfz9_1741604570&quot;,&quot;DataType&quot;:1,&quot;ImageAutosize&quot;:1,&quot;ZIndexPreserved&quot;:true,&quot;ValueBgColor&quot;:false,&quot;ValueFontColor&quot;:false,&quot;ValueBorder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b8AI9OZwQxNMvonCw1Y_1741604570&quot;,&quot;DataType&quot;:1,&quot;ImageAutosize&quot;:1,&quot;ZIndexPreserved&quot;:true,&quot;ValueBgColor&quot;:false,&quot;ValueFontColor&quot;:false,&quot;ValueBorder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uPjdvuGwbP1scnfc4c3_1741604570&quot;,&quot;DataType&quot;:1,&quot;ImageAutosize&quot;:1,&quot;ZIndexPreserved&quot;:true,&quot;ValueBgColor&quot;:false,&quot;ValueFontColor&quot;:false,&quot;ValueBorder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mHnQ1zjUREqEKczXw0W_1741604570&quot;,&quot;DataType&quot;:1,&quot;ImageAutosize&quot;:1,&quot;ZIndexPreserved&quot;:true,&quot;ValueBgColor&quot;:false,&quot;ValueFontColor&quot;:false,&quot;ValueBorder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YDtBhT1gDD1rPa4aBLs_1741604570&quot;,&quot;DataType&quot;:1,&quot;ImageAutosize&quot;:1,&quot;ZIndexPreserved&quot;:true,&quot;ValueBgColor&quot;:false,&quot;ValueFontColor&quot;:false,&quot;ValueBorder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ASxzSdEeCJLGalt5Ubu_1741604570&quot;,&quot;DataType&quot;:1,&quot;ImageAutosize&quot;:1,&quot;ZIndexPreserved&quot;:true,&quot;ValueBgColor&quot;:false,&quot;ValueFontColor&quot;:false,&quot;ValueBorder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kOZlkbeRCD1vqe3YZgz_1741604572&quot;,&quot;DataType&quot;:1,&quot;ImageAutosize&quot;:1,&quot;ZIndexPreserved&quot;:true,&quot;ValueBgColor&quot;:false,&quot;ValueFontColor&quot;:false,&quot;ValueBorder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D3y0vPYAD7wj6DygA8n_1741604572&quot;,&quot;DataType&quot;:1,&quot;ImageAutosize&quot;:1,&quot;ZIndexPreserved&quot;:true,&quot;ValueBgColor&quot;:false,&quot;ValueFontColor&quot;:false,&quot;ValueBorder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jqQ7J7tw4hnLmovPCHI_1741604572&quot;,&quot;DataType&quot;:1,&quot;ImageAutosize&quot;:1,&quot;ZIndexPreserved&quot;:true,&quot;ValueBgColor&quot;:false,&quot;ValueFontColor&quot;:false,&quot;ValueBorder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kmxGUA2vmcnvys24V9O_1741604573&quot;,&quot;DataType&quot;:1,&quot;ImageAutosize&quot;:1,&quot;ZIndexPreserved&quot;:true,&quot;ValueBgColor&quot;:false,&quot;ValueFontColor&quot;:false,&quot;ValueBorder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vWFD2tFt2ZhqMuunqvb_1741604573&quot;,&quot;DataType&quot;:1,&quot;ImageAutosize&quot;:1,&quot;ZIndexPreserved&quot;:true,&quot;ValueBgColor&quot;:false,&quot;ValueFontColor&quot;:false,&quot;ValueBorder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zxwNQSWahqxPKy8J74z_1741604573&quot;,&quot;DataType&quot;:1,&quot;ImageAutosize&quot;:1,&quot;ZIndexPreserved&quot;:true,&quot;ValueBgColor&quot;:false,&quot;ValueFontColor&quot;:false,&quot;ValueBorder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8hWTykIDNDbTtfZN6ni_1741604573&quot;,&quot;DataType&quot;:1,&quot;ImageAutosize&quot;:1,&quot;ZIndexPreserved&quot;:true,&quot;ValueBgColor&quot;:false,&quot;ValueFontColor&quot;:false,&quot;ValueBorder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QoD7oNKggw3AXDnwCZt_1741604573&quot;,&quot;DataType&quot;:1,&quot;ImageAutosize&quot;:1,&quot;ZIndexPreserved&quot;:true,&quot;ValueBgColor&quot;:false,&quot;ValueFontColor&quot;:false,&quot;ValueBorder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3yYJ4ouIrkLzOQaLW5d_1741604574&quot;,&quot;DataType&quot;:1,&quot;ImageAutosize&quot;:1,&quot;ZIndexPreserved&quot;:true,&quot;ValueBgColor&quot;:false,&quot;ValueFontColor&quot;:false,&quot;ValueBorder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ktUOqZP7COp7B7y9h8c_1741604574&quot;,&quot;DataType&quot;:1,&quot;ImageAutosize&quot;:1,&quot;ZIndexPreserved&quot;:true,&quot;ValueBgColor&quot;:false,&quot;ValueFontColor&quot;:false,&quot;ValueBorder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TcNnY0XYjLUFrPhp8PB_1741604574&quot;,&quot;DataType&quot;:1,&quot;ImageAutosize&quot;:1,&quot;ZIndexPreserved&quot;:true,&quot;ValueBgColor&quot;:false,&quot;ValueFontColor&quot;:false,&quot;ValueBorder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gRZ017x8KrXYBNN0GZN_1741604574&quot;,&quot;DataType&quot;:1,&quot;ImageAutosize&quot;:1,&quot;ZIndexPreserved&quot;:true,&quot;ValueBgColor&quot;:false,&quot;ValueFontColor&quot;:false,&quot;ValueBorder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x2tFFQeJRxLn3CDOvSA_1741604574&quot;,&quot;DataType&quot;:1,&quot;ImageAutosize&quot;:1,&quot;ZIndexPreserved&quot;:true,&quot;ValueBgColor&quot;:false,&quot;ValueFontColor&quot;:false,&quot;ValueBorder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kWukVX963D3cEnBqN6g_1741604575&quot;,&quot;DataType&quot;:1,&quot;ImageAutosize&quot;:1,&quot;ZIndexPreserved&quot;:true,&quot;ValueBgColor&quot;:false,&quot;ValueFontColor&quot;:false,&quot;ValueBorder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KnWvkP9VubUBKFx3sAt_1741604575&quot;,&quot;DataType&quot;:1,&quot;ImageAutosize&quot;:1,&quot;ZIndexPreserved&quot;:true,&quot;ValueBgColor&quot;:false,&quot;ValueFontColor&quot;:false,&quot;ValueBorder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Y9CEKzCyfHcblLS523R_1741604575&quot;,&quot;DataType&quot;:1,&quot;ImageAutosize&quot;:1,&quot;ZIndexPreserved&quot;:true,&quot;ValueBgColor&quot;:false,&quot;ValueFontColor&quot;:false,&quot;ValueBorder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AjEaG8kPU6NnpfLMr22_1741604575&quot;,&quot;DataType&quot;:1,&quot;ImageAutosize&quot;:1,&quot;ZIndexPreserved&quot;:true,&quot;ValueBgColor&quot;:false,&quot;ValueFontColor&quot;:false,&quot;ValueBorder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gpUmmODMzUGNPWs8Up6_1741604575&quot;,&quot;DataType&quot;:1,&quot;ImageAutosize&quot;:1,&quot;ZIndexPreserved&quot;:true,&quot;ValueBgColor&quot;:false,&quot;ValueFontColor&quot;:false,&quot;ValueBorder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TyjDdkIVSDysjOTamsB_1741604575&quot;,&quot;DataType&quot;:1,&quot;ImageAutosize&quot;:1,&quot;ZIndexPreserved&quot;:true,&quot;ValueBgColor&quot;:false,&quot;ValueFontColor&quot;:false,&quot;ValueBorder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A89FNY7HMoux3SidFeo_1741604576&quot;,&quot;DataType&quot;:1,&quot;ImageAutosize&quot;:1,&quot;ZIndexPreserved&quot;:true,&quot;ValueBgColor&quot;:false,&quot;ValueFontColor&quot;:false,&quot;ValueBorder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0fG0f4AGt2zqTKTDRj6_1741604576&quot;,&quot;DataType&quot;:1,&quot;ImageAutosize&quot;:1,&quot;ZIndexPreserved&quot;:true,&quot;ValueBgColor&quot;:false,&quot;ValueFontColor&quot;:false,&quot;ValueBorder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hFtXl2hLZgPgvsdJIAs_1741604576&quot;,&quot;DataType&quot;:1,&quot;ImageAutosize&quot;:1,&quot;ZIndexPreserved&quot;:true,&quot;ValueBgColor&quot;:false,&quot;ValueFontColor&quot;:false,&quot;ValueBorder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s8AzTOnQhTKHSh1OhOJ_1741604576&quot;,&quot;DataType&quot;:1,&quot;ImageAutosize&quot;:1,&quot;ZIndexPreserved&quot;:true,&quot;ValueBgColor&quot;:false,&quot;ValueFontColor&quot;:false,&quot;ValueBorder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EOdmCqdZWPfs4nnwYiU_1741604576&quot;,&quot;DataType&quot;:1,&quot;ImageAutosize&quot;:1,&quot;ZIndexPreserved&quot;:true,&quot;ValueBgColor&quot;:false,&quot;ValueFontColor&quot;:false,&quot;ValueBorder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lQIPYt4S4YvvYcNZeH1_1741604576&quot;,&quot;DataType&quot;:1,&quot;ImageAutosize&quot;:1,&quot;ZIndexPreserved&quot;:true,&quot;ValueBgColor&quot;:false,&quot;ValueFontColor&quot;:false,&quot;ValueBorder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zDFHfJRced0Cp8lYqZc_1741604579&quot;,&quot;DataType&quot;:1,&quot;ImageAutosize&quot;:1,&quot;ZIndexPreserved&quot;:true,&quot;ValueBgColor&quot;:false,&quot;ValueFontColor&quot;:false,&quot;ValueBorder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o48B1Fn2JLSb7WvG4Z9_1741604579&quot;,&quot;DataType&quot;:1,&quot;ImageAutosize&quot;:1,&quot;ZIndexPreserved&quot;:true,&quot;ValueBgColor&quot;:false,&quot;ValueFontColor&quot;:false,&quot;ValueBorder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QZJDqZTNVbmtPBEgRjI_1741604580&quot;,&quot;DataType&quot;:1,&quot;ImageAutosize&quot;:1,&quot;ZIndexPreserved&quot;:true,&quot;ValueBgColor&quot;:false,&quot;ValueFontColor&quot;:false,&quot;ValueBorder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91r5oAlquXYaR7cBaRf_1741604580&quot;,&quot;DataType&quot;:1,&quot;ImageAutosize&quot;:1,&quot;ZIndexPreserved&quot;:true,&quot;ValueBgColor&quot;:false,&quot;ValueFontColor&quot;:false,&quot;ValueBorder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vwxsy2aAgXyYGvQzUvL_1741604582&quot;,&quot;DataType&quot;:1,&quot;ImageAutosize&quot;:1,&quot;ZIndexPreserved&quot;:true,&quot;ValueBgColor&quot;:false,&quot;ValueFontColor&quot;:false,&quot;ValueBorder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GUIrTD4EVTfe5knweuw_1741604582&quot;,&quot;DataType&quot;:1,&quot;ImageAutosize&quot;:1,&quot;ZIndexPreserved&quot;:true,&quot;ValueBgColor&quot;:false,&quot;ValueFontColor&quot;:false,&quot;ValueBorder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UMd7zvnbW14LFCxm6N9_1741604582&quot;,&quot;DataType&quot;:1,&quot;ImageAutosize&quot;:1,&quot;ZIndexPreserved&quot;:true,&quot;ValueBgColor&quot;:false,&quot;ValueFontColor&quot;:false,&quot;ValueBorder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aZLXZPtf0ufHNDHnjft_1741604582&quot;,&quot;DataType&quot;:1,&quot;ImageAutosize&quot;:1,&quot;ZIndexPreserved&quot;:true,&quot;ValueBgColor&quot;:false,&quot;ValueFontColor&quot;:false,&quot;ValueBorder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iLAqiuPPmL8TcTyAhoz_1741604582&quot;,&quot;DataType&quot;:1,&quot;ImageAutosize&quot;:1,&quot;ZIndexPreserved&quot;:true,&quot;ValueBgColor&quot;:false,&quot;ValueFontColor&quot;:false,&quot;ValueBorder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CLcNgObEsw7YL7RgxLI_1741604582&quot;,&quot;DataType&quot;:1,&quot;ImageAutosize&quot;:1,&quot;ZIndexPreserved&quot;:true,&quot;ValueBgColor&quot;:false,&quot;ValueFontColor&quot;:false,&quot;ValueBorder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bs7QgoFoZ7h1S4wSmm_1741604582&quot;,&quot;DataType&quot;:1,&quot;ImageAutosize&quot;:1,&quot;ZIndexPreserved&quot;:true,&quot;ValueBgColor&quot;:false,&quot;ValueFontColor&quot;:false,&quot;ValueBorder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w91xUSGDX5gTRbq2PPJ_1741604583&quot;,&quot;DataType&quot;:1,&quot;ImageAutosize&quot;:1,&quot;ZIndexPreserved&quot;:true,&quot;ValueBgColor&quot;:false,&quot;ValueFontColor&quot;:false,&quot;ValueBorder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PLGGxKLzpDRJD5K8Obn_1741604583&quot;,&quot;DataType&quot;:1,&quot;ImageAutosize&quot;:1,&quot;ZIndexPreserved&quot;:true,&quot;ValueBgColor&quot;:false,&quot;ValueFontColor&quot;:false,&quot;ValueBorder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r1uIzl5iARo7G8zFfGT_1741604583&quot;,&quot;DataType&quot;:1,&quot;ImageAutosize&quot;:1,&quot;ZIndexPreserved&quot;:true,&quot;ValueBgColor&quot;:false,&quot;ValueFontColor&quot;:false,&quot;ValueBorder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SP1wnROPnarrOykwiUm_1741604585&quot;,&quot;DataType&quot;:1,&quot;ImageAutosize&quot;:1,&quot;ZIndexPreserved&quot;:true,&quot;ValueBgColor&quot;:false,&quot;ValueFontColor&quot;:false,&quot;ValueBorder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0Orpc91FOocC0c4306F_1741604585&quot;,&quot;DataType&quot;:1,&quot;ImageAutosize&quot;:1,&quot;ZIndexPreserved&quot;:true,&quot;ValueBgColor&quot;:false,&quot;ValueFontColor&quot;:false,&quot;ValueBorder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mG8O1iUD9ilIIrK0DPX_1741604585&quot;,&quot;DataType&quot;:1,&quot;ImageAutosize&quot;:1,&quot;ZIndexPreserved&quot;:true,&quot;ValueBgColor&quot;:false,&quot;ValueFontColor&quot;:false,&quot;ValueBorder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W5B1GemHReFMWP9RY5n_1741604585&quot;,&quot;DataType&quot;:1,&quot;ImageAutosize&quot;:1,&quot;ZIndexPreserved&quot;:true,&quot;ValueBgColor&quot;:false,&quot;ValueFontColor&quot;:false,&quot;ValueBorder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vqh4O9Rj69Q8l3N985S_1741604585&quot;,&quot;DataType&quot;:1,&quot;ImageAutosize&quot;:1,&quot;ZIndexPreserved&quot;:true,&quot;ValueBgColor&quot;:false,&quot;ValueFontColor&quot;:false,&quot;ValueBorder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3OMlzdNd2xTp9pO72m_1741604586&quot;,&quot;DataType&quot;:1,&quot;ImageAutosize&quot;:1,&quot;ZIndexPreserved&quot;:true,&quot;ValueBgColor&quot;:false,&quot;ValueFontColor&quot;:false,&quot;ValueBorder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2jwGcuY2lbUMMcVAFxa_1741604586&quot;,&quot;DataType&quot;:1,&quot;ImageAutosize&quot;:1,&quot;ZIndexPreserved&quot;:true,&quot;ValueBgColor&quot;:false,&quot;ValueFontColor&quot;:false,&quot;ValueBorder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KcnyBShQTjBt2v5y67d_1741604586&quot;,&quot;DataType&quot;:1,&quot;ImageAutosize&quot;:1,&quot;ZIndexPreserved&quot;:true,&quot;ValueBgColor&quot;:false,&quot;ValueFontColor&quot;:false,&quot;ValueBorder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4q4iO4m687FUrh6nvwV_1741604587&quot;,&quot;DataType&quot;:1,&quot;ImageAutosize&quot;:1,&quot;ZIndexPreserved&quot;:true,&quot;ValueBgColor&quot;:false,&quot;ValueFontColor&quot;:false,&quot;ValueBorder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FCh9iS1BjOjL3XUqxUF_1741604587&quot;,&quot;DataType&quot;:1,&quot;ImageAutosize&quot;:1,&quot;ZIndexPreserved&quot;:true,&quot;ValueBgColor&quot;:false,&quot;ValueFontColor&quot;:false,&quot;ValueBorder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9gykJWuPFsffLjTdxud_1741604587&quot;,&quot;DataType&quot;:1,&quot;ImageAutosize&quot;:1,&quot;ZIndexPreserved&quot;:true,&quot;ValueBgColor&quot;:false,&quot;ValueFontColor&quot;:false,&quot;ValueBorder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9bg6TvSjyri3kiUqWuU_1741604588&quot;,&quot;DataType&quot;:1,&quot;ImageAutosize&quot;:1,&quot;ZIndexPreserved&quot;:true,&quot;ValueBgColor&quot;:false,&quot;ValueFontColor&quot;:false,&quot;ValueBorder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skENFxVpywTBYvByOEd_1741604588&quot;,&quot;DataType&quot;:1,&quot;ImageAutosize&quot;:1,&quot;ZIndexPreserved&quot;:true,&quot;ValueBgColor&quot;:false,&quot;ValueFontColor&quot;:false,&quot;ValueBorder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wu5riWb8RLFDRukOusQ_1741604588&quot;,&quot;DataType&quot;:1,&quot;ImageAutosize&quot;:1,&quot;ZIndexPreserved&quot;:true,&quot;ValueBgColor&quot;:false,&quot;ValueFontColor&quot;:false,&quot;ValueBorder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1eiMOZDD5auSynohpNr_1741604588&quot;,&quot;DataType&quot;:1,&quot;ImageAutosize&quot;:1,&quot;ZIndexPreserved&quot;:true,&quot;ValueBgColor&quot;:false,&quot;ValueFontColor&quot;:false,&quot;ValueBorder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bvjyOB2V3aol1nqMxVE_1741604588&quot;,&quot;DataType&quot;:1,&quot;ImageAutosize&quot;:1,&quot;ZIndexPreserved&quot;:true,&quot;ValueBgColor&quot;:false,&quot;ValueFontColor&quot;:false,&quot;ValueBorder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DTNUUTjmoMzfQnQymYy_1741604589&quot;,&quot;DataType&quot;:1,&quot;ImageAutosize&quot;:1,&quot;ZIndexPreserved&quot;:true,&quot;ValueBgColor&quot;:false,&quot;ValueFontColor&quot;:false,&quot;ValueBorder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feAWDL1w70QQ410GQQa_1741604589&quot;,&quot;DataType&quot;:1,&quot;ImageAutosize&quot;:1,&quot;ZIndexPreserved&quot;:true,&quot;ValueBgColor&quot;:false,&quot;ValueFontColor&quot;:false,&quot;ValueBorder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hI00ujdzGpgZ1qRrO9N_1741604589&quot;,&quot;DataType&quot;:1,&quot;ImageAutosize&quot;:1,&quot;ZIndexPreserved&quot;:true,&quot;ValueBgColor&quot;:false,&quot;ValueFontColor&quot;:false,&quot;ValueBorder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i6oD4DSFiZVLRLfiXie_1741604589&quot;,&quot;DataType&quot;:1,&quot;ImageAutosize&quot;:1,&quot;ZIndexPreserved&quot;:true,&quot;ValueBgColor&quot;:false,&quot;ValueFontColor&quot;:false,&quot;ValueBorder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5GKzHEIYoHrFpNzOh03_1741604591&quot;,&quot;DataType&quot;:1,&quot;ImageAutosize&quot;:1,&quot;ZIndexPreserved&quot;:true,&quot;ValueBgColor&quot;:false,&quot;ValueFontColor&quot;:false,&quot;ValueBorder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fNyxRQHfK6eR0aorif_1741604591&quot;,&quot;DataType&quot;:1,&quot;ImageAutosize&quot;:1,&quot;ZIndexPreserved&quot;:true,&quot;ValueBgColor&quot;:false,&quot;ValueFontColor&quot;:false,&quot;ValueBorder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QhVJwL6WiyBXN5wvNFR_1741604591&quot;,&quot;DataType&quot;:1,&quot;ImageAutosize&quot;:1,&quot;ZIndexPreserved&quot;:true,&quot;ValueBgColor&quot;:false,&quot;ValueFontColor&quot;:false,&quot;ValueBorder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OXMyQh4qUtFYDdN6abR_1741604594&quot;,&quot;DataType&quot;:1,&quot;ImageAutosize&quot;:1,&quot;ZIndexPreserved&quot;:true,&quot;ValueBgColor&quot;:false,&quot;ValueFontColor&quot;:false,&quot;ValueBorder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PJ7tN8uMx3PJEelpJRp_1741604594&quot;,&quot;DataType&quot;:1,&quot;ImageAutosize&quot;:1,&quot;ZIndexPreserved&quot;:true,&quot;ValueBgColor&quot;:false,&quot;ValueFontColor&quot;:false,&quot;ValueBorder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rA9p0E4jV4386AjOV5o_1741604594&quot;,&quot;DataType&quot;:1,&quot;ImageAutosize&quot;:1,&quot;ZIndexPreserved&quot;:true,&quot;ValueBgColor&quot;:false,&quot;ValueFontColor&quot;:false,&quot;ValueBorder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uBmJlqNwR6WuItU7tGW_1741604595&quot;,&quot;DataType&quot;:1,&quot;ImageAutosize&quot;:1,&quot;ZIndexPreserved&quot;:true,&quot;ValueBgColor&quot;:false,&quot;ValueFontColor&quot;:false,&quot;ValueBorder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OAhvJhPi2MptJaE0Gfg_1741604595&quot;,&quot;DataType&quot;:1,&quot;ImageAutosize&quot;:1,&quot;ZIndexPreserved&quot;:true,&quot;ValueBgColor&quot;:false,&quot;ValueFontColor&quot;:false,&quot;ValueBorder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eSqUm24ttez3FtOyeWV_1741604595&quot;,&quot;DataType&quot;:1,&quot;ImageAutosize&quot;:1,&quot;ZIndexPreserved&quot;:true,&quot;ValueBgColor&quot;:false,&quot;ValueFontColor&quot;:false,&quot;ValueBorder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ike8GQuYhIHn0EhR4Sd_1741604595&quot;,&quot;DataType&quot;:1,&quot;ImageAutosize&quot;:1,&quot;ZIndexPreserved&quot;:true,&quot;ValueBgColor&quot;:false,&quot;ValueFontColor&quot;:false,&quot;ValueBorder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L4Gpf6dUJzgsgOxwn9_1741604595&quot;,&quot;DataType&quot;:1,&quot;ImageAutosize&quot;:1,&quot;ZIndexPreserved&quot;:true,&quot;ValueBgColor&quot;:false,&quot;ValueFontColor&quot;:false,&quot;ValueBorder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gDAzROtN8sJwIkvAtrW_1741604595&quot;,&quot;DataType&quot;:1,&quot;ImageAutosize&quot;:1,&quot;ZIndexPreserved&quot;:true,&quot;ValueBgColor&quot;:false,&quot;ValueFontColor&quot;:false,&quot;ValueBorder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h16UI6qNa1jCIIHSgBr_1741604596&quot;,&quot;DataType&quot;:1,&quot;ImageAutosize&quot;:1,&quot;ZIndexPreserved&quot;:true,&quot;ValueBgColor&quot;:false,&quot;ValueFontColor&quot;:false,&quot;ValueBorder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rSoCTK1jLc7oQOOURjK_1741604597&quot;,&quot;DataType&quot;:1,&quot;ImageAutosize&quot;:1,&quot;ZIndexPreserved&quot;:true,&quot;ValueBgColor&quot;:false,&quot;ValueFontColor&quot;:false,&quot;ValueBorder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tLFSqvxoP54dOY3rjZx_1741604597&quot;,&quot;DataType&quot;:1,&quot;ImageAutosize&quot;:1,&quot;ZIndexPreserved&quot;:true,&quot;ValueBgColor&quot;:false,&quot;ValueFontColor&quot;:false,&quot;ValueBorder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DDGROlzD5H6nY6v6Qyi_1741604598&quot;,&quot;DataType&quot;:1,&quot;ImageAutosize&quot;:1,&quot;ZIndexPreserved&quot;:true,&quot;ValueBgColor&quot;:false,&quot;ValueFontColor&quot;:false,&quot;ValueBorder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RZEGCVQVfmpLbQF8GPE_1741604598&quot;,&quot;DataType&quot;:1,&quot;ImageAutosize&quot;:1,&quot;ZIndexPreserved&quot;:true,&quot;ValueBgColor&quot;:false,&quot;ValueFontColor&quot;:false,&quot;ValueBorder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1Zi3nS3CW8sNHV5bs37_1741604598&quot;,&quot;DataType&quot;:1,&quot;ImageAutosize&quot;:1,&quot;ZIndexPreserved&quot;:true,&quot;ValueBgColor&quot;:false,&quot;ValueFontColor&quot;:false,&quot;ValueBorder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0LX8madl48Yzw1AM1A_1741604598&quot;,&quot;DataType&quot;:1,&quot;ImageAutosize&quot;:1,&quot;ZIndexPreserved&quot;:true,&quot;ValueBgColor&quot;:false,&quot;ValueFontColor&quot;:false,&quot;ValueBorder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R9bwWOZIq5l5Leie5G9_1741604598&quot;,&quot;DataType&quot;:1,&quot;ImageAutosize&quot;:1,&quot;ZIndexPreserved&quot;:true,&quot;ValueBgColor&quot;:false,&quot;ValueFontColor&quot;:false,&quot;ValueBorder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ggdpE9uUdXsEamXVl9_1741604598&quot;,&quot;DataType&quot;:1,&quot;ImageAutosize&quot;:1,&quot;ZIndexPreserved&quot;:true,&quot;ValueBgColor&quot;:false,&quot;ValueFontColor&quot;:false,&quot;ValueBorder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UNQIyGaqVp1dGMElSoQ_1741604598&quot;,&quot;DataType&quot;:1,&quot;ImageAutosize&quot;:1,&quot;ZIndexPreserved&quot;:true,&quot;ValueBgColor&quot;:false,&quot;ValueFontColor&quot;:false,&quot;ValueBorder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LDDw0CRyEIKOLZYg2J3_1741604600&quot;,&quot;DataType&quot;:1,&quot;ImageAutosize&quot;:1,&quot;ZIndexPreserved&quot;:true,&quot;ValueBgColor&quot;:false,&quot;ValueFontColor&quot;:false,&quot;ValueBorder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4Qf3vfA92gIAPMPn4UV_1741604601&quot;,&quot;DataType&quot;:1,&quot;ImageAutosize&quot;:1,&quot;ZIndexPreserved&quot;:true,&quot;ValueBgColor&quot;:false,&quot;ValueFontColor&quot;:false,&quot;ValueBorder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hK7jrSVJdbAKBKyu5P5_1741604601&quot;,&quot;DataType&quot;:1,&quot;ImageAutosize&quot;:1,&quot;ZIndexPreserved&quot;:true,&quot;ValueBgColor&quot;:false,&quot;ValueFontColor&quot;:false,&quot;ValueBorder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6SvC57idhyFzjz9YBVr_1741604601&quot;,&quot;DataType&quot;:1,&quot;ImageAutosize&quot;:1,&quot;ZIndexPreserved&quot;:true,&quot;ValueBgColor&quot;:false,&quot;ValueFontColor&quot;:false,&quot;ValueBorder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e0uhLQRH2LVKWWr8U7_1741604601&quot;,&quot;DataType&quot;:1,&quot;ImageAutosize&quot;:1,&quot;ZIndexPreserved&quot;:true,&quot;ValueBgColor&quot;:false,&quot;ValueFontColor&quot;:false,&quot;ValueBorder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GVnqX3CVDcsMQtveAIq_1741604602&quot;,&quot;DataType&quot;:1,&quot;ImageAutosize&quot;:1,&quot;ZIndexPreserved&quot;:true,&quot;ValueBgColor&quot;:false,&quot;ValueFontColor&quot;:false,&quot;ValueBorder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zUaK9szkJ4cDlLB1P9Y_1741604602&quot;,&quot;DataType&quot;:1,&quot;ImageAutosize&quot;:1,&quot;ZIndexPreserved&quot;:true,&quot;ValueBgColor&quot;:false,&quot;ValueFontColor&quot;:false,&quot;ValueBorder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tdht9Z8CroiIUfHgS93_1741604602&quot;,&quot;DataType&quot;:1,&quot;ImageAutosize&quot;:1,&quot;ZIndexPreserved&quot;:true,&quot;ValueBgColor&quot;:false,&quot;ValueFontColor&quot;:false,&quot;ValueBorder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t9fF2CcoNqcxPY08R3w_1741604602&quot;,&quot;DataType&quot;:1,&quot;ImageAutosize&quot;:1,&quot;ZIndexPreserved&quot;:true,&quot;ValueBgColor&quot;:false,&quot;ValueFontColor&quot;:false,&quot;ValueBorder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640CVYg6GReAhtcAHgM_1741604602&quot;,&quot;DataType&quot;:1,&quot;ImageAutosize&quot;:1,&quot;ZIndexPreserved&quot;:true,&quot;ValueBgColor&quot;:false,&quot;ValueFontColor&quot;:false,&quot;ValueBorder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O41RFtlA6A0xEetEm65_1741604604&quot;,&quot;DataType&quot;:1,&quot;ImageAutosize&quot;:1,&quot;ZIndexPreserved&quot;:true,&quot;ValueBgColor&quot;:false,&quot;ValueFontColor&quot;:false,&quot;ValueBorder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RiJDpC79fqlo1nDAaCt_1741604605&quot;,&quot;DataType&quot;:1,&quot;ImageAutosize&quot;:1,&quot;ZIndexPreserved&quot;:true,&quot;ValueBgColor&quot;:false,&quot;ValueFontColor&quot;:false,&quot;ValueBorder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Q8DS7AWuTKyefHVBEgN_1741604605&quot;,&quot;DataType&quot;:1,&quot;ImageAutosize&quot;:1,&quot;ZIndexPreserved&quot;:true,&quot;ValueBgColor&quot;:false,&quot;ValueFontColor&quot;:false,&quot;ValueBorder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88qTZXpferUCxJROk0Q_1741604605&quot;,&quot;DataType&quot;:1,&quot;ImageAutosize&quot;:1,&quot;ZIndexPreserved&quot;:true,&quot;ValueBgColor&quot;:false,&quot;ValueFontColor&quot;:false,&quot;ValueBorder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TOb74vrRtRF6j8ocn7J_1741604605&quot;,&quot;DataType&quot;:1,&quot;ImageAutosize&quot;:1,&quot;ZIndexPreserved&quot;:true,&quot;ValueBgColor&quot;:false,&quot;ValueFontColor&quot;:false,&quot;ValueBorder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dg8k6K9sHOkFLXbVO1N_1741604607&quot;,&quot;DataType&quot;:1,&quot;ImageAutosize&quot;:1,&quot;ZIndexPreserved&quot;:true,&quot;ValueBgColor&quot;:false,&quot;ValueFontColor&quot;:false,&quot;ValueBorder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Fyvo062sOwspJOqY3xN_1741604608&quot;,&quot;DataType&quot;:1,&quot;ImageAutosize&quot;:1,&quot;ZIndexPreserved&quot;:true,&quot;ValueBgColor&quot;:false,&quot;ValueFontColor&quot;:false,&quot;ValueBorder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SbW1vAgMMlwLavhG1Pb_1741604608&quot;,&quot;DataType&quot;:1,&quot;ImageAutosize&quot;:1,&quot;ZIndexPreserved&quot;:true,&quot;ValueBgColor&quot;:false,&quot;ValueFontColor&quot;:false,&quot;ValueBorder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58KgkuMQVg3fQE70E5Z_1741604608&quot;,&quot;DataType&quot;:1,&quot;ImageAutosize&quot;:1,&quot;ZIndexPreserved&quot;:true,&quot;ValueBgColor&quot;:false,&quot;ValueFontColor&quot;:false,&quot;ValueBorder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Pq4zwgsq8MfSDEHXrPh_1741604609&quot;,&quot;DataType&quot;:1,&quot;ImageAutosize&quot;:1,&quot;ZIndexPreserved&quot;:true,&quot;ValueBgColor&quot;:false,&quot;ValueFontColor&quot;:false,&quot;ValueBorder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clYMxJ1CPmuVFvybGsb_1741604609&quot;,&quot;DataType&quot;:1,&quot;ImageAutosize&quot;:1,&quot;ZIndexPreserved&quot;:true,&quot;ValueBgColor&quot;:false,&quot;ValueFontColor&quot;:false,&quot;ValueBorder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GAID4OmiOY538WoDvCn_1741604609&quot;,&quot;DataType&quot;:1,&quot;ImageAutosize&quot;:1,&quot;ZIndexPreserved&quot;:true,&quot;ValueBgColor&quot;:false,&quot;ValueFontColor&quot;:false,&quot;ValueBorder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oS6GFp0SkvfBXxnKaas_1741604609&quot;,&quot;DataType&quot;:1,&quot;ImageAutosize&quot;:1,&quot;ZIndexPreserved&quot;:true,&quot;ValueBgColor&quot;:false,&quot;ValueFontColor&quot;:false,&quot;ValueBorder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uaoTNQPHpiYnIYWm3G1_1741604609&quot;,&quot;DataType&quot;:1,&quot;ImageAutosize&quot;:1,&quot;ZIndexPreserved&quot;:true,&quot;ValueBgColor&quot;:false,&quot;ValueFontColor&quot;:false,&quot;ValueBorder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jif31AyQIMut2Z2YhNd_1741604609&quot;,&quot;DataType&quot;:1,&quot;ImageAutosize&quot;:1,&quot;ZIndexPreserved&quot;:true,&quot;ValueBgColor&quot;:false,&quot;ValueFontColor&quot;:false,&quot;ValueBorder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Hk73GnJzxrEbbY9f0DV_1741604610&quot;,&quot;DataType&quot;:1,&quot;ImageAutosize&quot;:1,&quot;ZIndexPreserved&quot;:true,&quot;ValueBgColor&quot;:false,&quot;ValueFontColor&quot;:false,&quot;ValueBorder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Nt7bULTe5pYo2gzxOFe_1741604610&quot;,&quot;DataType&quot;:1,&quot;ImageAutosize&quot;:1,&quot;ZIndexPreserved&quot;:true,&quot;ValueBgColor&quot;:false,&quot;ValueFontColor&quot;:false,&quot;ValueBorder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Ez7X6WiRwgXFHIqVtYv_1741604610&quot;,&quot;DataType&quot;:1,&quot;ImageAutosize&quot;:1,&quot;ZIndexPreserved&quot;:true,&quot;ValueBgColor&quot;:false,&quot;ValueFontColor&quot;:false,&quot;ValueBorder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rottw369VJvsAUuIl6k_1741604610&quot;,&quot;DataType&quot;:1,&quot;ImageAutosize&quot;:1,&quot;ZIndexPreserved&quot;:true,&quot;ValueBgColor&quot;:false,&quot;ValueFontColor&quot;:false,&quot;ValueBorder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ViZNzVQaNwheh2BpQ7O_1741604610&quot;,&quot;DataType&quot;:1,&quot;ImageAutosize&quot;:1,&quot;ZIndexPreserved&quot;:true,&quot;ValueBgColor&quot;:false,&quot;ValueFontColor&quot;:false,&quot;ValueBorder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p76rgqEOY2Thxwet7WA_1741604610&quot;,&quot;DataType&quot;:1,&quot;ImageAutosize&quot;:1,&quot;ZIndexPreserved&quot;:true,&quot;ValueBgColor&quot;:false,&quot;ValueFontColor&quot;:false,&quot;ValueBorder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pd2ab57kER1lqi9VX3F_1741604611&quot;,&quot;DataType&quot;:1,&quot;ImageAutosize&quot;:1,&quot;ZIndexPreserved&quot;:true,&quot;ValueBgColor&quot;:false,&quot;ValueFontColor&quot;:false,&quot;ValueBorder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X2lGNi3o7ipH1eSYAWS_1741604611&quot;,&quot;DataType&quot;:1,&quot;ImageAutosize&quot;:1,&quot;ZIndexPreserved&quot;:true,&quot;ValueBgColor&quot;:false,&quot;ValueFontColor&quot;:false,&quot;ValueBorder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6H3TF0sWJ1cIFq7JLDJ_1741604611&quot;,&quot;DataType&quot;:1,&quot;ImageAutosize&quot;:1,&quot;ZIndexPreserved&quot;:true,&quot;ValueBgColor&quot;:false,&quot;ValueFontColor&quot;:false,&quot;ValueBorder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KXpRWuDIIks2szfrkLD_1741604611&quot;,&quot;DataType&quot;:1,&quot;ImageAutosize&quot;:1,&quot;ZIndexPreserved&quot;:true,&quot;ValueBgColor&quot;:false,&quot;ValueFontColor&quot;:false,&quot;ValueBorder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flz0Dijya1y7o7PGble_1741604613&quot;,&quot;DataType&quot;:1,&quot;ImageAutosize&quot;:1,&quot;ZIndexPreserved&quot;:true,&quot;ValueBgColor&quot;:false,&quot;ValueFontColor&quot;:false,&quot;ValueBorder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abSROkntCfhMLfjoQme_1741604614&quot;,&quot;DataType&quot;:1,&quot;ImageAutosize&quot;:1,&quot;ZIndexPreserved&quot;:true,&quot;ValueBgColor&quot;:false,&quot;ValueFontColor&quot;:false,&quot;ValueBorder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CguaYQUJyELdYWNFkUN_1741604614&quot;,&quot;DataType&quot;:1,&quot;ImageAutosize&quot;:1,&quot;ZIndexPreserved&quot;:true,&quot;ValueBgColor&quot;:false,&quot;ValueFontColor&quot;:false,&quot;ValueBorder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T56QTIoXVN51dNdUZv4_1741604614&quot;,&quot;DataType&quot;:1,&quot;ImageAutosize&quot;:1,&quot;ZIndexPreserved&quot;:true,&quot;ValueBgColor&quot;:false,&quot;ValueFontColor&quot;:false,&quot;ValueBorder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YijslGVKxdaUZCdUITo_1741604614&quot;,&quot;DataType&quot;:1,&quot;ImageAutosize&quot;:1,&quot;ZIndexPreserved&quot;:true,&quot;ValueBgColor&quot;:false,&quot;ValueFontColor&quot;:false,&quot;ValueBorder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MYIlnbemOdakK3X0kNT_1741604614&quot;,&quot;DataType&quot;:1,&quot;ImageAutosize&quot;:1,&quot;ZIndexPreserved&quot;:true,&quot;ValueBgColor&quot;:false,&quot;ValueFontColor&quot;:false,&quot;ValueBorder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bkCZaiPOS14BUuFMTt_1741604614&quot;,&quot;DataType&quot;:1,&quot;ImageAutosize&quot;:1,&quot;ZIndexPreserved&quot;:true,&quot;ValueBgColor&quot;:false,&quot;ValueFontColor&quot;:false,&quot;ValueBorder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NEbyp5syyrIsLoRo2iN_1741604615&quot;,&quot;DataType&quot;:1,&quot;ImageAutosize&quot;:1,&quot;ZIndexPreserved&quot;:true,&quot;ValueBgColor&quot;:false,&quot;ValueFontColor&quot;:false,&quot;ValueBorder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ZluzamGtfjySZI79dX5_1741604615&quot;,&quot;DataType&quot;:1,&quot;ImageAutosize&quot;:1,&quot;ZIndexPreserved&quot;:true,&quot;ValueBgColor&quot;:false,&quot;ValueFontColor&quot;:false,&quot;ValueBorder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F6wrS0IpKj6QJmjd8nL_1741604615&quot;,&quot;DataType&quot;:1,&quot;ImageAutosize&quot;:1,&quot;ZIndexPreserved&quot;:true,&quot;ValueBgColor&quot;:false,&quot;ValueFontColor&quot;:false,&quot;ValueBorder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2Jlyj7xWBFkuRVJQb73_1741604615&quot;,&quot;DataType&quot;:1,&quot;ImageAutosize&quot;:1,&quot;ZIndexPreserved&quot;:true,&quot;ValueBgColor&quot;:false,&quot;ValueFontColor&quot;:false,&quot;ValueBorder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0yhUTZw0uyNqYE49Tbj_1741604615&quot;,&quot;DataType&quot;:1,&quot;ImageAutosize&quot;:1,&quot;ZIndexPreserved&quot;:true,&quot;ValueBgColor&quot;:false,&quot;ValueFontColor&quot;:false,&quot;ValueBorder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DYg2KIBQnLHE6qOPPkL_1741604615&quot;,&quot;DataType&quot;:1,&quot;ImageAutosize&quot;:1,&quot;ZIndexPreserved&quot;:true,&quot;ValueBgColor&quot;:false,&quot;ValueFontColor&quot;:false,&quot;ValueBorder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4Ip0kTo6lYOzBTLB0ri_1741604616&quot;,&quot;DataType&quot;:1,&quot;ImageAutosize&quot;:1,&quot;ZIndexPreserved&quot;:true,&quot;ValueBgColor&quot;:false,&quot;ValueFontColor&quot;:false,&quot;ValueBorder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QeLtmfMK95IomYotSWE_1741604616&quot;,&quot;DataType&quot;:1,&quot;ImageAutosize&quot;:1,&quot;ZIndexPreserved&quot;:true,&quot;ValueBgColor&quot;:false,&quot;ValueFontColor&quot;:false,&quot;ValueBorder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xKbkTgmABSupUQYqne3_1741604616&quot;,&quot;DataType&quot;:1,&quot;ImageAutosize&quot;:1,&quot;ZIndexPreserved&quot;:true,&quot;ValueBgColor&quot;:false,&quot;ValueFontColor&quot;:false,&quot;ValueBorder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R144YePxvyG2WB4EIR7_1741604616&quot;,&quot;DataType&quot;:1,&quot;ImageAutosize&quot;:1,&quot;ZIndexPreserved&quot;:true,&quot;ValueBgColor&quot;:false,&quot;ValueFontColor&quot;:false,&quot;ValueBorder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8uT931IFJ2Hn7zb09kY_1741604618&quot;,&quot;DataType&quot;:1,&quot;ImageAutosize&quot;:1,&quot;ZIndexPreserved&quot;:true,&quot;ValueBgColor&quot;:false,&quot;ValueFontColor&quot;:false,&quot;ValueBorder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xAXBilDsfsyvaCvexKZ_1741604618&quot;,&quot;DataType&quot;:1,&quot;ImageAutosize&quot;:1,&quot;ZIndexPreserved&quot;:true,&quot;ValueBgColor&quot;:false,&quot;ValueFontColor&quot;:false,&quot;ValueBorder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x0xtQwPpAB9hgL7eqPj_1741604618&quot;,&quot;DataType&quot;:1,&quot;ImageAutosize&quot;:1,&quot;ZIndexPreserved&quot;:true,&quot;ValueBgColor&quot;:false,&quot;ValueFontColor&quot;:false,&quot;ValueBorder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VbNWkc36vqsFY20Y9Jm_1741604618&quot;,&quot;DataType&quot;:1,&quot;ImageAutosize&quot;:1,&quot;ZIndexPreserved&quot;:true,&quot;ValueBgColor&quot;:false,&quot;ValueFontColor&quot;:false,&quot;ValueBorder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AyU31o3RiY9CnjNf3E4_1741604618&quot;,&quot;DataType&quot;:1,&quot;ImageAutosize&quot;:1,&quot;ZIndexPreserved&quot;:true,&quot;ValueBgColor&quot;:false,&quot;ValueFontColor&quot;:false,&quot;ValueBorder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0DUlsgNLqWwLN4RIkAT_1741604619&quot;,&quot;DataType&quot;:1,&quot;ImageAutosize&quot;:1,&quot;ZIndexPreserved&quot;:true,&quot;ValueBgColor&quot;:false,&quot;ValueFontColor&quot;:false,&quot;ValueBorder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o7mV2USIpyS5NRUfaou_1741604619&quot;,&quot;DataType&quot;:1,&quot;ImageAutosize&quot;:1,&quot;ZIndexPreserved&quot;:true,&quot;ValueBgColor&quot;:false,&quot;ValueFontColor&quot;:false,&quot;ValueBorder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3J0nnLh8gOGfDvpzQ07_1741604621&quot;,&quot;DataType&quot;:1,&quot;ImageAutosize&quot;:1,&quot;ZIndexPreserved&quot;:true,&quot;ValueBgColor&quot;:false,&quot;ValueFontColor&quot;:false,&quot;ValueBorder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iZvVkWWNXJvdlbaS6go_1741604621&quot;,&quot;DataType&quot;:1,&quot;ImageAutosize&quot;:1,&quot;ZIndexPreserved&quot;:true,&quot;ValueBgColor&quot;:false,&quot;ValueFontColor&quot;:false,&quot;ValueBorder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UAaSgBinTdLM57NGbM0_1741604621&quot;,&quot;DataType&quot;:1,&quot;ImageAutosize&quot;:1,&quot;ZIndexPreserved&quot;:true,&quot;ValueBgColor&quot;:false,&quot;ValueFontColor&quot;:false,&quot;ValueBorder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5IYHK0B5D8ipbFWj8JO_1741604622&quot;,&quot;DataType&quot;:1,&quot;ImageAutosize&quot;:1,&quot;ZIndexPreserved&quot;:true,&quot;ValueBgColor&quot;:false,&quot;ValueFontColor&quot;:false,&quot;ValueBorder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uTLexj1GyM3Ju6Ste3B_1741604623&quot;,&quot;DataType&quot;:1,&quot;ImageAutosize&quot;:1,&quot;ZIndexPreserved&quot;:true,&quot;ValueBgColor&quot;:false,&quot;ValueFontColor&quot;:false,&quot;ValueBorder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6wiHIAko0zLzVse4Me0_1741604623&quot;,&quot;DataType&quot;:1,&quot;ImageAutosize&quot;:1,&quot;ZIndexPreserved&quot;:true,&quot;ValueBgColor&quot;:false,&quot;ValueFontColor&quot;:false,&quot;ValueBorder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DYpD36nAOphE4NiANnw_1741604623&quot;,&quot;DataType&quot;:1,&quot;ImageAutosize&quot;:1,&quot;ZIndexPreserved&quot;:true,&quot;ValueBgColor&quot;:false,&quot;ValueFontColor&quot;:false,&quot;ValueBorder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l8ynMviRoC0xgmgRDVb_1741604623&quot;,&quot;DataType&quot;:1,&quot;ImageAutosize&quot;:1,&quot;ZIndexPreserved&quot;:true,&quot;ValueBgColor&quot;:false,&quot;ValueFontColor&quot;:false,&quot;ValueBorder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R9KVsRYjmDB6bMXf3vW_1741604625&quot;,&quot;DataType&quot;:1,&quot;ImageAutosize&quot;:1,&quot;ZIndexPreserved&quot;:true,&quot;ValueBgColor&quot;:false,&quot;ValueFontColor&quot;:false,&quot;ValueBorder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OAmHZGZHkZ2SkEzadR9_1741604625&quot;,&quot;DataType&quot;:1,&quot;ImageAutosize&quot;:1,&quot;ZIndexPreserved&quot;:true,&quot;ValueBgColor&quot;:false,&quot;ValueFontColor&quot;:false,&quot;ValueBorder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iM7NKqArSP3VD68xtG_1741604625&quot;,&quot;DataType&quot;:1,&quot;ImageAutosize&quot;:1,&quot;ZIndexPreserved&quot;:true,&quot;ValueBgColor&quot;:false,&quot;ValueFontColor&quot;:false,&quot;ValueBorder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fdpIPOMVkNJPygajGjF_1741604626&quot;,&quot;DataType&quot;:1,&quot;ImageAutosize&quot;:1,&quot;ZIndexPreserved&quot;:true,&quot;ValueBgColor&quot;:false,&quot;ValueFontColor&quot;:false,&quot;ValueBorder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U9TOaYPTbYDBr8dlLat_1741604626&quot;,&quot;DataType&quot;:1,&quot;ImageAutosize&quot;:1,&quot;ZIndexPreserved&quot;:true,&quot;ValueBgColor&quot;:false,&quot;ValueFontColor&quot;:false,&quot;ValueBorder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Gp2f7vBt00ztlyitcuR_1741604626&quot;,&quot;DataType&quot;:1,&quot;ImageAutosize&quot;:1,&quot;ZIndexPreserved&quot;:true,&quot;ValueBgColor&quot;:false,&quot;ValueFontColor&quot;:false,&quot;ValueBorder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tKjCwIPFaESCx4kzKUV_1741604626&quot;,&quot;DataType&quot;:1,&quot;ImageAutosize&quot;:1,&quot;ZIndexPreserved&quot;:true,&quot;ValueBgColor&quot;:false,&quot;ValueFontColor&quot;:false,&quot;ValueBorder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S2taVNm290JlvtT423h_1741604626&quot;,&quot;DataType&quot;:1,&quot;ImageAutosize&quot;:1,&quot;ZIndexPreserved&quot;:true,&quot;ValueBgColor&quot;:false,&quot;ValueFontColor&quot;:false,&quot;ValueBorder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FJfVuf3O41MLkVaLlqI_1741604628&quot;,&quot;DataType&quot;:1,&quot;ImageAutosize&quot;:1,&quot;ZIndexPreserved&quot;:true,&quot;ValueBgColor&quot;:false,&quot;ValueFontColor&quot;:false,&quot;ValueBorder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k3wS3VOhzQaAOq07YfC_1741604629&quot;,&quot;DataType&quot;:1,&quot;ImageAutosize&quot;:1,&quot;ZIndexPreserved&quot;:true,&quot;ValueBgColor&quot;:false,&quot;ValueFontColor&quot;:false,&quot;ValueBorder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nyHd5uXg6cV0da69eit_1741604629&quot;,&quot;DataType&quot;:1,&quot;ImageAutosize&quot;:1,&quot;ZIndexPreserved&quot;:true,&quot;ValueBgColor&quot;:false,&quot;ValueFontColor&quot;:false,&quot;ValueBorder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Z3oGXB1O6pTCiyrXddM_1741604629&quot;,&quot;DataType&quot;:1,&quot;ImageAutosize&quot;:1,&quot;ZIndexPreserved&quot;:true,&quot;ValueBgColor&quot;:false,&quot;ValueFontColor&quot;:false,&quot;ValueBorder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RLeeM3G0MJ7NB5EnfaG_1741604629&quot;,&quot;DataType&quot;:1,&quot;ImageAutosize&quot;:1,&quot;ZIndexPreserved&quot;:true,&quot;ValueBgColor&quot;:false,&quot;ValueFontColor&quot;:false,&quot;ValueBorder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pMXemZTtk5aHpsQDGdj_1741604630&quot;,&quot;DataType&quot;:1,&quot;ImageAutosize&quot;:1,&quot;ZIndexPreserved&quot;:true,&quot;ValueBgColor&quot;:false,&quot;ValueFontColor&quot;:false,&quot;ValueBorder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1zpCRro6Nm9tzxpDqfN_1741604630&quot;,&quot;DataType&quot;:1,&quot;ImageAutosize&quot;:1,&quot;ZIndexPreserved&quot;:true,&quot;ValueBgColor&quot;:false,&quot;ValueFontColor&quot;:false,&quot;ValueBorder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2sdIdr4oqD0w9FtEgJ_1741604631&quot;,&quot;DataType&quot;:1,&quot;ImageAutosize&quot;:1,&quot;ZIndexPreserved&quot;:true,&quot;ValueBgColor&quot;:false,&quot;ValueFontColor&quot;:false,&quot;ValueBorder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EYsZHTQhxq5sgJFH9Yl_1741604631&quot;,&quot;DataType&quot;:1,&quot;ImageAutosize&quot;:1,&quot;ZIndexPreserved&quot;:true,&quot;ValueBgColor&quot;:false,&quot;ValueFontColor&quot;:false,&quot;ValueBorder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VoDMjXzba72SLW7wGAq_1741604631&quot;,&quot;DataType&quot;:1,&quot;ImageAutosize&quot;:1,&quot;ZIndexPreserved&quot;:true,&quot;ValueBgColor&quot;:false,&quot;ValueFontColor&quot;:false,&quot;ValueBorder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dsTbm4X8ehIQqCNINj5_1741604631&quot;,&quot;DataType&quot;:1,&quot;ImageAutosize&quot;:1,&quot;ZIndexPreserved&quot;:true,&quot;ValueBgColor&quot;:false,&quot;ValueFontColor&quot;:false,&quot;ValueBorder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wPovSDwRUmSlhMuJF7T_1741604634&quot;,&quot;DataType&quot;:1,&quot;ImageAutosize&quot;:1,&quot;ZIndexPreserved&quot;:true,&quot;ValueBgColor&quot;:false,&quot;ValueFontColor&quot;:false,&quot;ValueBorder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hdPad9BHANSie87Cr6B_1741604634&quot;,&quot;DataType&quot;:1,&quot;ImageAutosize&quot;:1,&quot;ZIndexPreserved&quot;:true,&quot;ValueBgColor&quot;:false,&quot;ValueFontColor&quot;:false,&quot;ValueBorder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9SbXmlZTyjLvEKOyWp6_1741604634&quot;,&quot;DataType&quot;:1,&quot;ImageAutosize&quot;:1,&quot;ZIndexPreserved&quot;:true,&quot;ValueBgColor&quot;:false,&quot;ValueFontColor&quot;:false,&quot;ValueBorder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W3wWNDabqO9eMpNpQTa_1741604634&quot;,&quot;DataType&quot;:1,&quot;ImageAutosize&quot;:1,&quot;ZIndexPreserved&quot;:true,&quot;ValueBgColor&quot;:false,&quot;ValueFontColor&quot;:false,&quot;ValueBorder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GHNDikyzT6akN88jGBM_1741604635&quot;,&quot;DataType&quot;:1,&quot;ImageAutosize&quot;:1,&quot;ZIndexPreserved&quot;:true,&quot;ValueBgColor&quot;:false,&quot;ValueFontColor&quot;:false,&quot;ValueBorder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cWirfzPIRZ7s8DeRvME_1741604635&quot;,&quot;DataType&quot;:1,&quot;ImageAutosize&quot;:1,&quot;ZIndexPreserved&quot;:true,&quot;ValueBgColor&quot;:false,&quot;ValueFontColor&quot;:false,&quot;ValueBorder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hfx35EZLRiiXo9IcXsn_1741604636&quot;,&quot;DataType&quot;:1,&quot;ImageAutosize&quot;:1,&quot;ZIndexPreserved&quot;:true,&quot;ValueBgColor&quot;:false,&quot;ValueFontColor&quot;:false,&quot;ValueBorder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2zEOfKEdKUJfsbMTKbv_1741604636&quot;,&quot;DataType&quot;:1,&quot;ImageAutosize&quot;:1,&quot;ZIndexPreserved&quot;:true,&quot;ValueBgColor&quot;:false,&quot;ValueFontColor&quot;:false,&quot;ValueBorder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vC1U2yvh8fjrTf5Io6C_1741604637&quot;,&quot;DataType&quot;:1,&quot;ImageAutosize&quot;:1,&quot;ZIndexPreserved&quot;:true,&quot;ValueBgColor&quot;:false,&quot;ValueFontColor&quot;:false,&quot;ValueBorder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eSDiP0H8ERJhwXDMs6O_1741604637&quot;,&quot;DataType&quot;:1,&quot;ImageAutosize&quot;:1,&quot;ZIndexPreserved&quot;:true,&quot;ValueBgColor&quot;:false,&quot;ValueFontColor&quot;:false,&quot;ValueBorder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fv9npjZW9eo7XifP3V7_1741604638&quot;,&quot;DataType&quot;:1,&quot;ImageAutosize&quot;:1,&quot;ZIndexPreserved&quot;:true,&quot;ValueBgColor&quot;:false,&quot;ValueFontColor&quot;:false,&quot;ValueBorder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hhHkh0F4UUF2Vk4Qo3p_1741604638&quot;,&quot;DataType&quot;:1,&quot;ImageAutosize&quot;:1,&quot;ZIndexPreserved&quot;:true,&quot;ValueBgColor&quot;:false,&quot;ValueFontColor&quot;:false,&quot;ValueBorder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9nc63WS7oSgB88r9RKV_1741604638&quot;,&quot;DataType&quot;:1,&quot;ImageAutosize&quot;:1,&quot;ZIndexPreserved&quot;:true,&quot;ValueBgColor&quot;:false,&quot;ValueFontColor&quot;:false,&quot;ValueBorder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6VsyIeEV7AqXst30Dns_1741604638&quot;,&quot;DataType&quot;:1,&quot;ImageAutosize&quot;:1,&quot;ZIndexPreserved&quot;:true,&quot;ValueBgColor&quot;:false,&quot;ValueFontColor&quot;:false,&quot;ValueBorder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eRD2OqpbH8Pk2FoWRG1_1741604638&quot;,&quot;DataType&quot;:1,&quot;ImageAutosize&quot;:1,&quot;ZIndexPreserved&quot;:true,&quot;ValueBgColor&quot;:false,&quot;ValueFontColor&quot;:false,&quot;ValueBorder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rqUvVp9egWbqicjr1v9_1741604638&quot;,&quot;DataType&quot;:1,&quot;ImageAutosize&quot;:1,&quot;ZIndexPreserved&quot;:true,&quot;ValueBgColor&quot;:false,&quot;ValueFontColor&quot;:false,&quot;ValueBorder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71wQiaiUkHyHOeQssy_1741604639&quot;,&quot;DataType&quot;:1,&quot;ImageAutosize&quot;:1,&quot;ZIndexPreserved&quot;:true,&quot;ValueBgColor&quot;:false,&quot;ValueFontColor&quot;:false,&quot;ValueBorder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lkAdExjE7X81JL38sSB_1741604639&quot;,&quot;DataType&quot;:1,&quot;ImageAutosize&quot;:1,&quot;ZIndexPreserved&quot;:true,&quot;ValueBgColor&quot;:false,&quot;ValueFontColor&quot;:false,&quot;ValueBorder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njphxh4L7qRmpoyiZsB_1741604642&quot;,&quot;DataType&quot;:1,&quot;ImageAutosize&quot;:1,&quot;ZIndexPreserved&quot;:true,&quot;ValueBgColor&quot;:false,&quot;ValueFontColor&quot;:false,&quot;ValueBorderColor&quot;:false}]"/>
</p:tagLst>
</file>

<file path=ppt/tags/tag4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47JJDA0uT5RsC2F3gOm_1741604642&quot;,&quot;DataType&quot;:1,&quot;ImageAutosize&quot;:1,&quot;ZIndexPreserved&quot;:true,&quot;ValueBgColor&quot;:false,&quot;ValueFontColor&quot;:false,&quot;ValueBorderColor&quot;:false}]"/>
</p:tagLst>
</file>

<file path=ppt/tags/tag4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yfieQqfZMaxo8u2986v_1741604643&quot;,&quot;DataType&quot;:1,&quot;ImageAutosize&quot;:1,&quot;ZIndexPreserved&quot;:true,&quot;ValueBgColor&quot;:false,&quot;ValueFontColor&quot;:false,&quot;ValueBorderColor&quot;:false}]"/>
</p:tagLst>
</file>

<file path=ppt/tags/tag4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ttCgfIFVI4mTbMKVOhd_1741604643&quot;,&quot;DataType&quot;:1,&quot;ImageAutosize&quot;:1,&quot;ZIndexPreserved&quot;:true,&quot;ValueBgColor&quot;:false,&quot;ValueFontColor&quot;:false,&quot;ValueBorderColor&quot;:false}]"/>
</p:tagLst>
</file>

<file path=ppt/tags/tag4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Sw0y3yjTvcYPdIBEUUt_1741604645&quot;,&quot;DataType&quot;:1,&quot;ImageAutosize&quot;:1,&quot;ZIndexPreserved&quot;:true,&quot;ValueBgColor&quot;:false,&quot;ValueFontColor&quot;:false,&quot;ValueBorderColor&quot;:false}]"/>
</p:tagLst>
</file>

<file path=ppt/tags/tag4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G2mPa38fVft3OE3AC75_1741604645&quot;,&quot;DataType&quot;:1,&quot;ImageAutosize&quot;:1,&quot;ZIndexPreserved&quot;:true,&quot;ValueBgColor&quot;:false,&quot;ValueFontColor&quot;:false,&quot;ValueBorderColor&quot;:false}]"/>
</p:tagLst>
</file>

<file path=ppt/tags/tag4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rM9ClXRvtYWywtXxGUs_1741604645&quot;,&quot;DataType&quot;:1,&quot;ImageAutosize&quot;:1,&quot;ZIndexPreserved&quot;:true,&quot;ValueBgColor&quot;:false,&quot;ValueFontColor&quot;:false,&quot;ValueBorderColor&quot;:false}]"/>
</p:tagLst>
</file>

<file path=ppt/tags/tag4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hWwDp44OGUQaFyTaUcp_1741604645&quot;,&quot;DataType&quot;:1,&quot;ImageAutosize&quot;:1,&quot;ZIndexPreserved&quot;:true,&quot;ValueBgColor&quot;:false,&quot;ValueFontColor&quot;:false,&quot;ValueBorderColor&quot;:false}]"/>
</p:tagLst>
</file>

<file path=ppt/tags/tag4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1QFV7HkCfZrp5SLnaPn_1741604645&quot;,&quot;DataType&quot;:1,&quot;ImageAutosize&quot;:1,&quot;ZIndexPreserved&quot;:true,&quot;ValueBgColor&quot;:false,&quot;ValueFontColor&quot;:false,&quot;ValueBorderColor&quot;:false}]"/>
</p:tagLst>
</file>

<file path=ppt/tags/tag4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qe6lUBRGplyJOi1pv6a_1741604647&quot;,&quot;DataType&quot;:1,&quot;ImageAutosize&quot;:1,&quot;ZIndexPreserved&quot;:true,&quot;ValueBgColor&quot;:false,&quot;ValueFontColor&quot;:false,&quot;ValueBorderColor&quot;:false}]"/>
</p:tagLst>
</file>

<file path=ppt/tags/tag4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Q923wiOmdBttIPmZApO_1741604647&quot;,&quot;DataType&quot;:1,&quot;ImageAutosize&quot;:1,&quot;ZIndexPreserved&quot;:true,&quot;ValueBgColor&quot;:false,&quot;ValueFontColor&quot;:false,&quot;ValueBorderColor&quot;:false}]"/>
</p:tagLst>
</file>

<file path=ppt/tags/tag4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AmXmnZGXokfHUh1k54p_1741604647&quot;,&quot;DataType&quot;:1,&quot;ImageAutosize&quot;:1,&quot;ZIndexPreserved&quot;:true,&quot;ValueBgColor&quot;:false,&quot;ValueFontColor&quot;:false,&quot;ValueBorderColor&quot;:false}]"/>
</p:tagLst>
</file>

<file path=ppt/tags/tag4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yzLAwv407hn9kterr3O_1741604648&quot;,&quot;DataType&quot;:1,&quot;ImageAutosize&quot;:1,&quot;ZIndexPreserved&quot;:true,&quot;ValueBgColor&quot;:false,&quot;ValueFontColor&quot;:false,&quot;ValueBorder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28192</TotalTime>
  <Words>10298</Words>
  <Application>Microsoft Office PowerPoint</Application>
  <PresentationFormat>Widescreen</PresentationFormat>
  <Paragraphs>814</Paragraphs>
  <Slides>94</Slides>
  <Notes>74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94</vt:i4>
      </vt:variant>
    </vt:vector>
  </HeadingPairs>
  <TitlesOfParts>
    <vt:vector size="103" baseType="lpstr">
      <vt:lpstr>Aptos</vt: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1647</cp:revision>
  <dcterms:created xsi:type="dcterms:W3CDTF">2006-08-16T00:00:00Z</dcterms:created>
  <dcterms:modified xsi:type="dcterms:W3CDTF">2025-07-03T12:49:13Z</dcterms:modified>
</cp:coreProperties>
</file>