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55.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1.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70.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80" r:id="rId89"/>
    <p:sldId id="479" r:id="rId90"/>
    <p:sldId id="482" r:id="rId91"/>
    <p:sldId id="481"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07" autoAdjust="0"/>
    <p:restoredTop sz="84422" autoAdjust="0"/>
  </p:normalViewPr>
  <p:slideViewPr>
    <p:cSldViewPr>
      <p:cViewPr varScale="1">
        <p:scale>
          <a:sx n="72" d="100"/>
          <a:sy n="72" d="100"/>
        </p:scale>
        <p:origin x="984" y="149"/>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Sussex_County_2023_05_18.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Sussex_County_2023_05_18.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Overview'!$A$8,'0. Overview'!$A$29,'0. Overview'!$A$48,'0. Overview'!$A$73,'0. Overview'!$A$103,'0. Overview'!$A$133,'0. Overview'!$A$148,'0. Overview'!$A$164,'0. Overview'!$A$179,'0. Overview'!$A$210)</c:f>
              <c:strCache>
                <c:ptCount val="10"/>
                <c:pt idx="0">
                  <c:v>Sussex</c:v>
                </c:pt>
                <c:pt idx="1">
                  <c:v>Sussex </c:v>
                </c:pt>
                <c:pt idx="2">
                  <c:v>Sussex</c:v>
                </c:pt>
                <c:pt idx="3">
                  <c:v>Sussex</c:v>
                </c:pt>
                <c:pt idx="4">
                  <c:v>Sussex</c:v>
                </c:pt>
                <c:pt idx="5">
                  <c:v>Sussex</c:v>
                </c:pt>
                <c:pt idx="6">
                  <c:v>Sussex</c:v>
                </c:pt>
                <c:pt idx="7">
                  <c:v>Sussex </c:v>
                </c:pt>
                <c:pt idx="8">
                  <c:v>Sussex </c:v>
                </c:pt>
                <c:pt idx="9">
                  <c:v>Sussex</c:v>
                </c:pt>
              </c:strCache>
            </c:strRef>
          </c:cat>
          <c:val>
            <c:numRef>
              <c:f>('0. Overview'!$C$8,'0. Overview'!$C$29,'0. Overview'!$C$48,'0. Overview'!$C$73,'0. Overview'!$C$103,'0. Overview'!$C$133,'0. Overview'!$C$148,'0. Overview'!$C$164,'0. Overview'!$C$179,'0. Overview'!$C$210)</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E3EA-4F80-8927-9FA6EB8ADECE}"/>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Overview'!$A$8,'0. Overview'!$A$29,'0. Overview'!$A$48,'0. Overview'!$A$73,'0. Overview'!$A$103,'0. Overview'!$A$133,'0. Overview'!$A$148,'0. Overview'!$A$164,'0. Overview'!$A$179,'0. Overview'!$A$210)</c:f>
              <c:strCache>
                <c:ptCount val="10"/>
                <c:pt idx="0">
                  <c:v>Sussex</c:v>
                </c:pt>
                <c:pt idx="1">
                  <c:v>Sussex </c:v>
                </c:pt>
                <c:pt idx="2">
                  <c:v>Sussex</c:v>
                </c:pt>
                <c:pt idx="3">
                  <c:v>Sussex</c:v>
                </c:pt>
                <c:pt idx="4">
                  <c:v>Sussex</c:v>
                </c:pt>
                <c:pt idx="5">
                  <c:v>Sussex</c:v>
                </c:pt>
                <c:pt idx="6">
                  <c:v>Sussex</c:v>
                </c:pt>
                <c:pt idx="7">
                  <c:v>Sussex </c:v>
                </c:pt>
                <c:pt idx="8">
                  <c:v>Sussex </c:v>
                </c:pt>
                <c:pt idx="9">
                  <c:v>Sussex</c:v>
                </c:pt>
              </c:strCache>
            </c:strRef>
          </c:cat>
          <c:val>
            <c:numRef>
              <c:f>('0. Overview'!$D$8,'0. Overview'!$D$29,'0. Overview'!$D$48,'0. Overview'!$D$73,'0. Overview'!$D$103,'0. Overview'!$D$133,'0. Overview'!$D$148,'0. Overview'!$D$164,'0. Overview'!$D$179,'0. Overview'!$D$210)</c:f>
              <c:numCache>
                <c:formatCode>General</c:formatCode>
                <c:ptCount val="10"/>
                <c:pt idx="0">
                  <c:v>15.875</c:v>
                </c:pt>
                <c:pt idx="1">
                  <c:v>16.875</c:v>
                </c:pt>
                <c:pt idx="2">
                  <c:v>19.875</c:v>
                </c:pt>
                <c:pt idx="3">
                  <c:v>16.875</c:v>
                </c:pt>
                <c:pt idx="4">
                  <c:v>8.875</c:v>
                </c:pt>
                <c:pt idx="5">
                  <c:v>0.875</c:v>
                </c:pt>
                <c:pt idx="6">
                  <c:v>7.875</c:v>
                </c:pt>
                <c:pt idx="7">
                  <c:v>13.875</c:v>
                </c:pt>
                <c:pt idx="8">
                  <c:v>18.875</c:v>
                </c:pt>
                <c:pt idx="9">
                  <c:v>11.875</c:v>
                </c:pt>
              </c:numCache>
            </c:numRef>
          </c:val>
          <c:extLst>
            <c:ext xmlns:c16="http://schemas.microsoft.com/office/drawing/2014/chart" uri="{C3380CC4-5D6E-409C-BE32-E72D297353CC}">
              <c16:uniqueId val="{00000001-E3EA-4F80-8927-9FA6EB8ADECE}"/>
            </c:ext>
          </c:extLst>
        </c:ser>
        <c:ser>
          <c:idx val="3"/>
          <c:order val="2"/>
          <c:spPr>
            <a:solidFill>
              <a:schemeClr val="bg1">
                <a:lumMod val="65000"/>
              </a:schemeClr>
            </a:solidFill>
            <a:ln>
              <a:solidFill>
                <a:schemeClr val="tx1">
                  <a:lumMod val="95000"/>
                  <a:lumOff val="5000"/>
                </a:schemeClr>
              </a:solidFill>
            </a:ln>
            <a:effectLst/>
          </c:spPr>
          <c:invertIfNegative val="0"/>
          <c:cat>
            <c:strRef>
              <c:f>('0. Overview'!$A$8,'0. Overview'!$A$29,'0. Overview'!$A$48,'0. Overview'!$A$73,'0. Overview'!$A$103,'0. Overview'!$A$133,'0. Overview'!$A$148,'0. Overview'!$A$164,'0. Overview'!$A$179,'0. Overview'!$A$210)</c:f>
              <c:strCache>
                <c:ptCount val="10"/>
                <c:pt idx="0">
                  <c:v>Sussex</c:v>
                </c:pt>
                <c:pt idx="1">
                  <c:v>Sussex </c:v>
                </c:pt>
                <c:pt idx="2">
                  <c:v>Sussex</c:v>
                </c:pt>
                <c:pt idx="3">
                  <c:v>Sussex</c:v>
                </c:pt>
                <c:pt idx="4">
                  <c:v>Sussex</c:v>
                </c:pt>
                <c:pt idx="5">
                  <c:v>Sussex</c:v>
                </c:pt>
                <c:pt idx="6">
                  <c:v>Sussex</c:v>
                </c:pt>
                <c:pt idx="7">
                  <c:v>Sussex </c:v>
                </c:pt>
                <c:pt idx="8">
                  <c:v>Sussex </c:v>
                </c:pt>
                <c:pt idx="9">
                  <c:v>Sussex</c:v>
                </c:pt>
              </c:strCache>
            </c:strRef>
          </c:cat>
          <c:val>
            <c:numRef>
              <c:f>('0. Overview'!$E$8,'0. Overview'!$E$29,'0. Overview'!$E$48,'0. Overview'!$E$73,'0. Overview'!$E$103,'0. Overview'!$E$133,'0. Overview'!$E$148,'0. Overview'!$E$164,'0. Overview'!$E$179,'0. Overview'!$E$210)</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E3EA-4F80-8927-9FA6EB8ADECE}"/>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0.90300000000000002</c:v>
                </c:pt>
                <c:pt idx="1">
                  <c:v>0.91500000000000004</c:v>
                </c:pt>
                <c:pt idx="2">
                  <c:v>0.89600000000000002</c:v>
                </c:pt>
                <c:pt idx="3">
                  <c:v>0.9</c:v>
                </c:pt>
                <c:pt idx="4">
                  <c:v>0.88400000000000001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Sheet1!$B$2:$B$22</c:f>
              <c:numCache>
                <c:formatCode>General</c:formatCode>
                <c:ptCount val="21"/>
                <c:pt idx="0" formatCode="0%">
                  <c:v>0.439</c:v>
                </c:pt>
                <c:pt idx="1">
                  <c:v>0.51700000000000002</c:v>
                </c:pt>
                <c:pt idx="2" formatCode="0%">
                  <c:v>0.52900000000000003</c:v>
                </c:pt>
                <c:pt idx="3" formatCode="0%">
                  <c:v>0.53700000000000003</c:v>
                </c:pt>
                <c:pt idx="4" formatCode="0%">
                  <c:v>0.59299999999999997</c:v>
                </c:pt>
                <c:pt idx="5" formatCode="0%">
                  <c:v>0.63200000000000001</c:v>
                </c:pt>
                <c:pt idx="6" formatCode="0%">
                  <c:v>0.65500000000000003</c:v>
                </c:pt>
                <c:pt idx="7" formatCode="0%">
                  <c:v>0.70799999999999996</c:v>
                </c:pt>
                <c:pt idx="8" formatCode="0%">
                  <c:v>0.74199999999999999</c:v>
                </c:pt>
                <c:pt idx="9" formatCode="0%">
                  <c:v>0.748</c:v>
                </c:pt>
                <c:pt idx="10" formatCode="0%">
                  <c:v>0.749</c:v>
                </c:pt>
                <c:pt idx="11" formatCode="0%">
                  <c:v>0.8</c:v>
                </c:pt>
                <c:pt idx="12" formatCode="0%">
                  <c:v>0.82599999999999996</c:v>
                </c:pt>
                <c:pt idx="13" formatCode="0%">
                  <c:v>0.84699999999999998</c:v>
                </c:pt>
                <c:pt idx="14" formatCode="0%">
                  <c:v>0.86499999999999999</c:v>
                </c:pt>
                <c:pt idx="15" formatCode="0%">
                  <c:v>0.874</c:v>
                </c:pt>
                <c:pt idx="16" formatCode="0%">
                  <c:v>0.877</c:v>
                </c:pt>
                <c:pt idx="18" formatCode="0%">
                  <c:v>0.89600000000000002</c:v>
                </c:pt>
                <c:pt idx="19">
                  <c:v>0.90600000000000003</c:v>
                </c:pt>
                <c:pt idx="20">
                  <c:v>0.92</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Sheet1!$C$2:$C$22</c:f>
              <c:numCache>
                <c:formatCode>General</c:formatCode>
                <c:ptCount val="21"/>
                <c:pt idx="17">
                  <c:v>0.88400000000000001</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68.30%</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Sheet1!$D$2:$D$22</c:f>
              <c:numCache>
                <c:formatCode>0%</c:formatCode>
                <c:ptCount val="21"/>
                <c:pt idx="0">
                  <c:v>0.68300000000000005</c:v>
                </c:pt>
                <c:pt idx="1">
                  <c:v>0.68300000000000005</c:v>
                </c:pt>
                <c:pt idx="2">
                  <c:v>0.68300000000000005</c:v>
                </c:pt>
                <c:pt idx="3">
                  <c:v>0.68300000000000005</c:v>
                </c:pt>
                <c:pt idx="4">
                  <c:v>0.68300000000000005</c:v>
                </c:pt>
                <c:pt idx="5">
                  <c:v>0.68300000000000005</c:v>
                </c:pt>
                <c:pt idx="6">
                  <c:v>0.68300000000000005</c:v>
                </c:pt>
                <c:pt idx="7">
                  <c:v>0.68300000000000005</c:v>
                </c:pt>
                <c:pt idx="8">
                  <c:v>0.68300000000000005</c:v>
                </c:pt>
                <c:pt idx="9">
                  <c:v>0.68300000000000005</c:v>
                </c:pt>
                <c:pt idx="10">
                  <c:v>0.68300000000000005</c:v>
                </c:pt>
                <c:pt idx="11">
                  <c:v>0.68300000000000005</c:v>
                </c:pt>
                <c:pt idx="12">
                  <c:v>0.68300000000000005</c:v>
                </c:pt>
                <c:pt idx="13">
                  <c:v>0.68300000000000005</c:v>
                </c:pt>
                <c:pt idx="14">
                  <c:v>0.68300000000000005</c:v>
                </c:pt>
                <c:pt idx="15">
                  <c:v>0.68300000000000005</c:v>
                </c:pt>
                <c:pt idx="16">
                  <c:v>0.68300000000000005</c:v>
                </c:pt>
                <c:pt idx="17">
                  <c:v>0.68300000000000005</c:v>
                </c:pt>
                <c:pt idx="18">
                  <c:v>0.68300000000000005</c:v>
                </c:pt>
                <c:pt idx="19" formatCode="General">
                  <c:v>0.68300000000000005</c:v>
                </c:pt>
                <c:pt idx="20" formatCode="General">
                  <c:v>0.68300000000000005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666301673228332"/>
          <c:y val="0.90152886049834302"/>
          <c:w val="0.12452743602362203"/>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 Under 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14185</c:v>
                </c:pt>
                <c:pt idx="1">
                  <c:v>16160</c:v>
                </c:pt>
                <c:pt idx="2">
                  <c:v>21188</c:v>
                </c:pt>
                <c:pt idx="3">
                  <c:v>23629</c:v>
                </c:pt>
                <c:pt idx="5">
                  <c:v>37180</c:v>
                </c:pt>
                <c:pt idx="6">
                  <c:v>57290</c:v>
                </c:pt>
                <c:pt idx="7">
                  <c:v>65324</c:v>
                </c:pt>
                <c:pt idx="8">
                  <c:v>73090</c:v>
                </c:pt>
                <c:pt idx="9">
                  <c:v>81648</c:v>
                </c:pt>
                <c:pt idx="10">
                  <c:v>94772</c:v>
                </c:pt>
                <c:pt idx="11">
                  <c:v>104949</c:v>
                </c:pt>
                <c:pt idx="12">
                  <c:v>118648</c:v>
                </c:pt>
                <c:pt idx="13">
                  <c:v>122270</c:v>
                </c:pt>
                <c:pt idx="14">
                  <c:v>133774</c:v>
                </c:pt>
                <c:pt idx="15">
                  <c:v>133785</c:v>
                </c:pt>
                <c:pt idx="16">
                  <c:v>142361</c:v>
                </c:pt>
                <c:pt idx="17">
                  <c:v>160419</c:v>
                </c:pt>
                <c:pt idx="18">
                  <c:v>185199</c:v>
                </c:pt>
                <c:pt idx="19">
                  <c:v>200279</c:v>
                </c:pt>
                <c:pt idx="20">
                  <c:v>201445</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4">
                  <c:v>27894</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8472</c:v>
                </c:pt>
                <c:pt idx="1">
                  <c:v>9206</c:v>
                </c:pt>
                <c:pt idx="2">
                  <c:v>10216</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7.7423267000231791E-2"/>
          <c:y val="0.88694641230867255"/>
          <c:w val="0.9225767329997681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23868110236221"/>
          <c:y val="2.6953335422200752E-2"/>
          <c:w val="0.80944488188976382"/>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Sparta township</c:v>
                </c:pt>
                <c:pt idx="1">
                  <c:v>Vernon township</c:v>
                </c:pt>
                <c:pt idx="2">
                  <c:v>Hopatcong borough</c:v>
                </c:pt>
                <c:pt idx="3">
                  <c:v>Wantage township</c:v>
                </c:pt>
                <c:pt idx="4">
                  <c:v>Byram township</c:v>
                </c:pt>
                <c:pt idx="5">
                  <c:v>Hardyston township</c:v>
                </c:pt>
                <c:pt idx="6">
                  <c:v>Newton town</c:v>
                </c:pt>
                <c:pt idx="7">
                  <c:v>Frankford township</c:v>
                </c:pt>
                <c:pt idx="8">
                  <c:v>Andover township</c:v>
                </c:pt>
                <c:pt idx="9">
                  <c:v>Franklin borough</c:v>
                </c:pt>
                <c:pt idx="10">
                  <c:v>Stanhope borough</c:v>
                </c:pt>
                <c:pt idx="11">
                  <c:v>Hampton township</c:v>
                </c:pt>
                <c:pt idx="12">
                  <c:v>Montague township</c:v>
                </c:pt>
                <c:pt idx="13">
                  <c:v>Fredon township</c:v>
                </c:pt>
                <c:pt idx="14">
                  <c:v>Green township</c:v>
                </c:pt>
                <c:pt idx="15">
                  <c:v>Hamburg borough</c:v>
                </c:pt>
                <c:pt idx="16">
                  <c:v>Stillwater township</c:v>
                </c:pt>
                <c:pt idx="17">
                  <c:v>Lafayette township</c:v>
                </c:pt>
                <c:pt idx="18">
                  <c:v>Sandyston township</c:v>
                </c:pt>
                <c:pt idx="19">
                  <c:v>Ogdensburg borough</c:v>
                </c:pt>
              </c:strCache>
            </c:strRef>
          </c:cat>
          <c:val>
            <c:numRef>
              <c:f>Sheet1!$B$2:$B$21</c:f>
              <c:numCache>
                <c:formatCode>0</c:formatCode>
                <c:ptCount val="20"/>
                <c:pt idx="0">
                  <c:v>4869</c:v>
                </c:pt>
                <c:pt idx="1">
                  <c:v>4316</c:v>
                </c:pt>
                <c:pt idx="2">
                  <c:v>2598</c:v>
                </c:pt>
                <c:pt idx="3">
                  <c:v>2186</c:v>
                </c:pt>
                <c:pt idx="4">
                  <c:v>1615</c:v>
                </c:pt>
                <c:pt idx="5">
                  <c:v>1577</c:v>
                </c:pt>
                <c:pt idx="6">
                  <c:v>1386</c:v>
                </c:pt>
                <c:pt idx="7">
                  <c:v>981</c:v>
                </c:pt>
                <c:pt idx="8">
                  <c:v>964</c:v>
                </c:pt>
                <c:pt idx="9">
                  <c:v>901</c:v>
                </c:pt>
                <c:pt idx="10">
                  <c:v>894</c:v>
                </c:pt>
                <c:pt idx="11">
                  <c:v>877</c:v>
                </c:pt>
                <c:pt idx="12">
                  <c:v>786</c:v>
                </c:pt>
                <c:pt idx="13">
                  <c:v>717</c:v>
                </c:pt>
                <c:pt idx="14">
                  <c:v>699</c:v>
                </c:pt>
                <c:pt idx="15">
                  <c:v>645</c:v>
                </c:pt>
                <c:pt idx="16">
                  <c:v>525</c:v>
                </c:pt>
                <c:pt idx="17">
                  <c:v>434</c:v>
                </c:pt>
                <c:pt idx="18">
                  <c:v>389</c:v>
                </c:pt>
                <c:pt idx="19">
                  <c:v>362</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0.19</c:v>
                </c:pt>
                <c:pt idx="1">
                  <c:v>0.19</c:v>
                </c:pt>
                <c:pt idx="2">
                  <c:v>0.13</c:v>
                </c:pt>
                <c:pt idx="3">
                  <c:v>0.16</c:v>
                </c:pt>
                <c:pt idx="4">
                  <c:v>0.16878351679</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Children in single-parent households</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0.34524904007000001</c:v>
                </c:pt>
                <c:pt idx="1">
                  <c:v>0.33717930343000002</c:v>
                </c:pt>
                <c:pt idx="2">
                  <c:v>0.32476735480000002</c:v>
                </c:pt>
                <c:pt idx="3">
                  <c:v>0.30908051676999998</c:v>
                </c:pt>
                <c:pt idx="4">
                  <c:v>0.27787588813000003</c:v>
                </c:pt>
                <c:pt idx="5">
                  <c:v>0.27580533842999999</c:v>
                </c:pt>
                <c:pt idx="6" formatCode="General">
                  <c:v>0.26993485398</c:v>
                </c:pt>
                <c:pt idx="7">
                  <c:v>0.26440937049000002</c:v>
                </c:pt>
                <c:pt idx="8">
                  <c:v>0.23577603798999999</c:v>
                </c:pt>
                <c:pt idx="9">
                  <c:v>0.21532273269999999</c:v>
                </c:pt>
                <c:pt idx="10">
                  <c:v>0.21041752161999999</c:v>
                </c:pt>
                <c:pt idx="11">
                  <c:v>0.20543212818000001</c:v>
                </c:pt>
                <c:pt idx="12">
                  <c:v>0.19881513271000001</c:v>
                </c:pt>
                <c:pt idx="13">
                  <c:v>0.17797867458</c:v>
                </c:pt>
                <c:pt idx="15">
                  <c:v>0.15932402644999999</c:v>
                </c:pt>
                <c:pt idx="16">
                  <c:v>0.15372594258</c:v>
                </c:pt>
                <c:pt idx="17">
                  <c:v>0.14345373976</c:v>
                </c:pt>
                <c:pt idx="18">
                  <c:v>0.12303843087000001</c:v>
                </c:pt>
                <c:pt idx="19">
                  <c:v>0.12282585355</c:v>
                </c:pt>
                <c:pt idx="20">
                  <c:v>0.10924648999</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4">
                  <c:v>0.16878351679</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22%</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c:v>0.22</c:v>
                </c:pt>
                <c:pt idx="20">
                  <c:v>0.22</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2914396313227763"/>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Sussex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1705</c:v>
                </c:pt>
                <c:pt idx="1">
                  <c:v>1002</c:v>
                </c:pt>
                <c:pt idx="2">
                  <c:v>1316</c:v>
                </c:pt>
                <c:pt idx="3">
                  <c:v>1197</c:v>
                </c:pt>
                <c:pt idx="4">
                  <c:v>981</c:v>
                </c:pt>
                <c:pt idx="5">
                  <c:v>1715</c:v>
                </c:pt>
                <c:pt idx="6">
                  <c:v>1220</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Annual Total Cost of Living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Sheet1!$B$2:$B$22</c:f>
              <c:numCache>
                <c:formatCode>"$"#,##0_);[Red]\("$"#,##0\)</c:formatCode>
                <c:ptCount val="21"/>
                <c:pt idx="0">
                  <c:v>89083</c:v>
                </c:pt>
                <c:pt idx="1">
                  <c:v>90726</c:v>
                </c:pt>
                <c:pt idx="2">
                  <c:v>92337</c:v>
                </c:pt>
                <c:pt idx="3">
                  <c:v>93098</c:v>
                </c:pt>
                <c:pt idx="4">
                  <c:v>94530</c:v>
                </c:pt>
                <c:pt idx="5">
                  <c:v>95292</c:v>
                </c:pt>
                <c:pt idx="6">
                  <c:v>95925</c:v>
                </c:pt>
                <c:pt idx="7">
                  <c:v>97939</c:v>
                </c:pt>
                <c:pt idx="8">
                  <c:v>98245</c:v>
                </c:pt>
                <c:pt idx="9">
                  <c:v>99110</c:v>
                </c:pt>
                <c:pt idx="10">
                  <c:v>100387</c:v>
                </c:pt>
                <c:pt idx="11">
                  <c:v>101568</c:v>
                </c:pt>
                <c:pt idx="12">
                  <c:v>102475</c:v>
                </c:pt>
                <c:pt idx="13">
                  <c:v>102891</c:v>
                </c:pt>
                <c:pt idx="14">
                  <c:v>103893</c:v>
                </c:pt>
                <c:pt idx="15">
                  <c:v>105309</c:v>
                </c:pt>
                <c:pt idx="16">
                  <c:v>106074</c:v>
                </c:pt>
                <c:pt idx="18">
                  <c:v>110623</c:v>
                </c:pt>
                <c:pt idx="19">
                  <c:v>111404</c:v>
                </c:pt>
                <c:pt idx="20">
                  <c:v>115974</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Sheet1!$C$2:$C$22</c:f>
              <c:numCache>
                <c:formatCode>General</c:formatCode>
                <c:ptCount val="21"/>
                <c:pt idx="17">
                  <c:v>109625</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90026</c:v>
                </c:pt>
                <c:pt idx="1">
                  <c:v>92818</c:v>
                </c:pt>
                <c:pt idx="2">
                  <c:v>101130</c:v>
                </c:pt>
                <c:pt idx="3">
                  <c:v>96222</c:v>
                </c:pt>
                <c:pt idx="4">
                  <c:v>99904</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288114329728821E-2"/>
          <c:y val="4.0144372227891488E-2"/>
          <c:w val="0.94630512372883047"/>
          <c:h val="0.95093465616591044"/>
        </c:manualLayout>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Overview'!$A$231,'0. Overview'!$A$252,'0. Overview'!$A$275,'0. Overview'!$A$305,'0. Overview'!$A$324,'0. Overview'!$A$356,'0. Overview'!$A$365,'0. Overview'!$A$390,'0. Overview'!$A$408)</c:f>
              <c:strCache>
                <c:ptCount val="9"/>
                <c:pt idx="0">
                  <c:v>Sussex</c:v>
                </c:pt>
                <c:pt idx="1">
                  <c:v>Sussex</c:v>
                </c:pt>
                <c:pt idx="2">
                  <c:v>Sussex</c:v>
                </c:pt>
                <c:pt idx="3">
                  <c:v>Sussex</c:v>
                </c:pt>
                <c:pt idx="4">
                  <c:v>Sussex</c:v>
                </c:pt>
                <c:pt idx="5">
                  <c:v>Sussex</c:v>
                </c:pt>
                <c:pt idx="6">
                  <c:v>Sussex</c:v>
                </c:pt>
                <c:pt idx="7">
                  <c:v>Sussex</c:v>
                </c:pt>
                <c:pt idx="8">
                  <c:v>Sussex</c:v>
                </c:pt>
              </c:strCache>
            </c:strRef>
          </c:cat>
          <c:val>
            <c:numRef>
              <c:f>('0. Overview'!$C$231,'0. Overview'!$C$252,'0. Overview'!$C$275,'0. Overview'!$C$305,'0. Overview'!$C$324,'0. Overview'!$C$356,'0. Overview'!$C$365,'0. Overview'!$C$390,'0. Overview'!$C$408)</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757C-4DF5-9E96-242F21D25086}"/>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Overview'!$A$231,'0. Overview'!$A$252,'0. Overview'!$A$275,'0. Overview'!$A$305,'0. Overview'!$A$324,'0. Overview'!$A$356,'0. Overview'!$A$365,'0. Overview'!$A$390,'0. Overview'!$A$408)</c:f>
              <c:strCache>
                <c:ptCount val="9"/>
                <c:pt idx="0">
                  <c:v>Sussex</c:v>
                </c:pt>
                <c:pt idx="1">
                  <c:v>Sussex</c:v>
                </c:pt>
                <c:pt idx="2">
                  <c:v>Sussex</c:v>
                </c:pt>
                <c:pt idx="3">
                  <c:v>Sussex</c:v>
                </c:pt>
                <c:pt idx="4">
                  <c:v>Sussex</c:v>
                </c:pt>
                <c:pt idx="5">
                  <c:v>Sussex</c:v>
                </c:pt>
                <c:pt idx="6">
                  <c:v>Sussex</c:v>
                </c:pt>
                <c:pt idx="7">
                  <c:v>Sussex</c:v>
                </c:pt>
                <c:pt idx="8">
                  <c:v>Sussex</c:v>
                </c:pt>
              </c:strCache>
            </c:strRef>
          </c:cat>
          <c:val>
            <c:numRef>
              <c:f>('0. Overview'!$D$231,'0. Overview'!$D$252,'0. Overview'!$D$275,'0. Overview'!$D$305,'0. Overview'!$D$324,'0. Overview'!$D$356,'0. Overview'!$D$365,'0. Overview'!$D$390,'0. Overview'!$D$408)</c:f>
              <c:numCache>
                <c:formatCode>General</c:formatCode>
                <c:ptCount val="9"/>
                <c:pt idx="0">
                  <c:v>17.875</c:v>
                </c:pt>
                <c:pt idx="1">
                  <c:v>18.875</c:v>
                </c:pt>
                <c:pt idx="2">
                  <c:v>17.875</c:v>
                </c:pt>
                <c:pt idx="3">
                  <c:v>9.875</c:v>
                </c:pt>
                <c:pt idx="4">
                  <c:v>13.875</c:v>
                </c:pt>
                <c:pt idx="5">
                  <c:v>3.875</c:v>
                </c:pt>
                <c:pt idx="6">
                  <c:v>16.875</c:v>
                </c:pt>
                <c:pt idx="7">
                  <c:v>15.875</c:v>
                </c:pt>
                <c:pt idx="8">
                  <c:v>19.875</c:v>
                </c:pt>
              </c:numCache>
            </c:numRef>
          </c:val>
          <c:extLst>
            <c:ext xmlns:c16="http://schemas.microsoft.com/office/drawing/2014/chart" uri="{C3380CC4-5D6E-409C-BE32-E72D297353CC}">
              <c16:uniqueId val="{00000001-757C-4DF5-9E96-242F21D25086}"/>
            </c:ext>
          </c:extLst>
        </c:ser>
        <c:ser>
          <c:idx val="3"/>
          <c:order val="2"/>
          <c:spPr>
            <a:solidFill>
              <a:schemeClr val="bg2">
                <a:lumMod val="75000"/>
              </a:schemeClr>
            </a:solidFill>
            <a:ln>
              <a:solidFill>
                <a:schemeClr val="tx1"/>
              </a:solidFill>
            </a:ln>
            <a:effectLst/>
          </c:spPr>
          <c:invertIfNegative val="0"/>
          <c:cat>
            <c:strRef>
              <c:f>('0. Overview'!$A$231,'0. Overview'!$A$252,'0. Overview'!$A$275,'0. Overview'!$A$305,'0. Overview'!$A$324,'0. Overview'!$A$356,'0. Overview'!$A$365,'0. Overview'!$A$390,'0. Overview'!$A$408)</c:f>
              <c:strCache>
                <c:ptCount val="9"/>
                <c:pt idx="0">
                  <c:v>Sussex</c:v>
                </c:pt>
                <c:pt idx="1">
                  <c:v>Sussex</c:v>
                </c:pt>
                <c:pt idx="2">
                  <c:v>Sussex</c:v>
                </c:pt>
                <c:pt idx="3">
                  <c:v>Sussex</c:v>
                </c:pt>
                <c:pt idx="4">
                  <c:v>Sussex</c:v>
                </c:pt>
                <c:pt idx="5">
                  <c:v>Sussex</c:v>
                </c:pt>
                <c:pt idx="6">
                  <c:v>Sussex</c:v>
                </c:pt>
                <c:pt idx="7">
                  <c:v>Sussex</c:v>
                </c:pt>
                <c:pt idx="8">
                  <c:v>Sussex</c:v>
                </c:pt>
              </c:strCache>
            </c:strRef>
          </c:cat>
          <c:val>
            <c:numRef>
              <c:f>('0. Overview'!$E$231,'0. Overview'!$E$252,'0. Overview'!$E$275,'0. Overview'!$E$305,'0. Overview'!$E$324,'0. Overview'!$E$356,'0. Overview'!$E$365,'0. Overview'!$E$390,'0. Overview'!$E$408)</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757C-4DF5-9E96-242F21D25086}"/>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Sheet1!$B$2:$B$22</c:f>
              <c:numCache>
                <c:formatCode>_("$"* #,##0_);_("$"* \(#,##0\);_("$"* "-"??_);_(@_)</c:formatCode>
                <c:ptCount val="21"/>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6">
                  <c:v>105171</c:v>
                </c:pt>
                <c:pt idx="17">
                  <c:v>108000</c:v>
                </c:pt>
                <c:pt idx="18">
                  <c:v>121982</c:v>
                </c:pt>
                <c:pt idx="19">
                  <c:v>122962</c:v>
                </c:pt>
                <c:pt idx="20">
                  <c:v>124764</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Sheet1!$C$2:$C$22</c:f>
              <c:numCache>
                <c:formatCode>General</c:formatCode>
                <c:ptCount val="21"/>
                <c:pt idx="15" formatCode="_(&quot;$&quot;* #,##0_);_(&quot;$&quot;* \(#,##0\);_(&quot;$&quot;* &quot;-&quot;??_);_(@_)">
                  <c:v>99904</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$89,296</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Sheet1!$D$2:$D$22</c:f>
              <c:numCache>
                <c:formatCode>_("$"* #,##0_);_("$"* \(#,##0\);_("$"* "-"??_);_(@_)</c:formatCode>
                <c:ptCount val="21"/>
                <c:pt idx="0">
                  <c:v>89296</c:v>
                </c:pt>
                <c:pt idx="1">
                  <c:v>89296</c:v>
                </c:pt>
                <c:pt idx="2">
                  <c:v>89296</c:v>
                </c:pt>
                <c:pt idx="3">
                  <c:v>89296</c:v>
                </c:pt>
                <c:pt idx="4">
                  <c:v>89296</c:v>
                </c:pt>
                <c:pt idx="5">
                  <c:v>89296</c:v>
                </c:pt>
                <c:pt idx="6">
                  <c:v>89296</c:v>
                </c:pt>
                <c:pt idx="7">
                  <c:v>89296</c:v>
                </c:pt>
                <c:pt idx="8">
                  <c:v>89296</c:v>
                </c:pt>
                <c:pt idx="9">
                  <c:v>89296</c:v>
                </c:pt>
                <c:pt idx="10">
                  <c:v>89296</c:v>
                </c:pt>
                <c:pt idx="11">
                  <c:v>89296</c:v>
                </c:pt>
                <c:pt idx="12">
                  <c:v>89296</c:v>
                </c:pt>
                <c:pt idx="13">
                  <c:v>89296</c:v>
                </c:pt>
                <c:pt idx="14">
                  <c:v>89296</c:v>
                </c:pt>
                <c:pt idx="15">
                  <c:v>89296</c:v>
                </c:pt>
                <c:pt idx="16">
                  <c:v>89296</c:v>
                </c:pt>
                <c:pt idx="17">
                  <c:v>89296</c:v>
                </c:pt>
                <c:pt idx="18">
                  <c:v>89296</c:v>
                </c:pt>
                <c:pt idx="19">
                  <c:v>89296</c:v>
                </c:pt>
                <c:pt idx="20">
                  <c:v>89296</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$69,717</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Sheet1!$E$2:$E$22</c:f>
              <c:numCache>
                <c:formatCode>_("$"* #,##0_);_("$"* \(#,##0\);_("$"* "-"??_);_(@_)</c:formatCode>
                <c:ptCount val="21"/>
                <c:pt idx="0">
                  <c:v>69717</c:v>
                </c:pt>
                <c:pt idx="1">
                  <c:v>69717</c:v>
                </c:pt>
                <c:pt idx="2">
                  <c:v>69717</c:v>
                </c:pt>
                <c:pt idx="3">
                  <c:v>69717</c:v>
                </c:pt>
                <c:pt idx="4">
                  <c:v>69717</c:v>
                </c:pt>
                <c:pt idx="5">
                  <c:v>69717</c:v>
                </c:pt>
                <c:pt idx="6">
                  <c:v>69717</c:v>
                </c:pt>
                <c:pt idx="7">
                  <c:v>69717</c:v>
                </c:pt>
                <c:pt idx="8">
                  <c:v>69717</c:v>
                </c:pt>
                <c:pt idx="9">
                  <c:v>69717</c:v>
                </c:pt>
                <c:pt idx="10">
                  <c:v>69717</c:v>
                </c:pt>
                <c:pt idx="11">
                  <c:v>69717</c:v>
                </c:pt>
                <c:pt idx="12">
                  <c:v>69717</c:v>
                </c:pt>
                <c:pt idx="13">
                  <c:v>69717</c:v>
                </c:pt>
                <c:pt idx="14">
                  <c:v>69717</c:v>
                </c:pt>
                <c:pt idx="15">
                  <c:v>69717</c:v>
                </c:pt>
                <c:pt idx="16">
                  <c:v>69717</c:v>
                </c:pt>
                <c:pt idx="17">
                  <c:v>69717</c:v>
                </c:pt>
                <c:pt idx="18">
                  <c:v>69717</c:v>
                </c:pt>
                <c:pt idx="19">
                  <c:v>69717</c:v>
                </c:pt>
                <c:pt idx="20">
                  <c:v>69717</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Sussex borough</c:v>
                </c:pt>
                <c:pt idx="1">
                  <c:v>Andover borough</c:v>
                </c:pt>
                <c:pt idx="2">
                  <c:v>Newton town</c:v>
                </c:pt>
                <c:pt idx="3">
                  <c:v>Franklin borough</c:v>
                </c:pt>
                <c:pt idx="4">
                  <c:v>Hamburg borough</c:v>
                </c:pt>
                <c:pt idx="5">
                  <c:v>Wantage township</c:v>
                </c:pt>
                <c:pt idx="6">
                  <c:v>Montague township</c:v>
                </c:pt>
                <c:pt idx="7">
                  <c:v>Ogdensburg borough</c:v>
                </c:pt>
                <c:pt idx="8">
                  <c:v>Hampton township</c:v>
                </c:pt>
                <c:pt idx="9">
                  <c:v>Sandyston township</c:v>
                </c:pt>
              </c:strCache>
            </c:strRef>
          </c:cat>
          <c:val>
            <c:numRef>
              <c:f>Sheet1!$B$2:$B$11</c:f>
              <c:numCache>
                <c:formatCode>_("$"* #,##0_);_("$"* \(#,##0\);_("$"* "-"??_);_(@_)</c:formatCode>
                <c:ptCount val="10"/>
                <c:pt idx="0">
                  <c:v>62757</c:v>
                </c:pt>
                <c:pt idx="1">
                  <c:v>68125</c:v>
                </c:pt>
                <c:pt idx="2">
                  <c:v>69107</c:v>
                </c:pt>
                <c:pt idx="3">
                  <c:v>76729</c:v>
                </c:pt>
                <c:pt idx="4">
                  <c:v>79957</c:v>
                </c:pt>
                <c:pt idx="5">
                  <c:v>88563</c:v>
                </c:pt>
                <c:pt idx="6">
                  <c:v>90861</c:v>
                </c:pt>
                <c:pt idx="7">
                  <c:v>92500</c:v>
                </c:pt>
                <c:pt idx="8">
                  <c:v>93066</c:v>
                </c:pt>
                <c:pt idx="9">
                  <c:v>93159</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Sussex County Median $101,645</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Sussex borough</c:v>
                </c:pt>
                <c:pt idx="1">
                  <c:v>Andover borough</c:v>
                </c:pt>
                <c:pt idx="2">
                  <c:v>Newton town</c:v>
                </c:pt>
                <c:pt idx="3">
                  <c:v>Franklin borough</c:v>
                </c:pt>
                <c:pt idx="4">
                  <c:v>Hamburg borough</c:v>
                </c:pt>
                <c:pt idx="5">
                  <c:v>Wantage township</c:v>
                </c:pt>
                <c:pt idx="6">
                  <c:v>Montague township</c:v>
                </c:pt>
                <c:pt idx="7">
                  <c:v>Ogdensburg borough</c:v>
                </c:pt>
                <c:pt idx="8">
                  <c:v>Hampton township</c:v>
                </c:pt>
                <c:pt idx="9">
                  <c:v>Sandyston township</c:v>
                </c:pt>
              </c:strCache>
            </c:strRef>
          </c:cat>
          <c:val>
            <c:numRef>
              <c:f>Sheet1!$C$2:$C$11</c:f>
              <c:numCache>
                <c:formatCode>"$"#,##0</c:formatCode>
                <c:ptCount val="10"/>
                <c:pt idx="0">
                  <c:v>101645</c:v>
                </c:pt>
                <c:pt idx="1">
                  <c:v>101645</c:v>
                </c:pt>
                <c:pt idx="2">
                  <c:v>101645</c:v>
                </c:pt>
                <c:pt idx="3">
                  <c:v>101645</c:v>
                </c:pt>
                <c:pt idx="4">
                  <c:v>101645</c:v>
                </c:pt>
                <c:pt idx="5">
                  <c:v>101645</c:v>
                </c:pt>
                <c:pt idx="6">
                  <c:v>101645</c:v>
                </c:pt>
                <c:pt idx="7">
                  <c:v>101645</c:v>
                </c:pt>
                <c:pt idx="8">
                  <c:v>101645</c:v>
                </c:pt>
                <c:pt idx="9">
                  <c:v>101645</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9783318570807065"/>
          <c:y val="0.9608046931091585"/>
          <c:w val="0.21062178829106726"/>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Sheet1!$B$2:$B$22</c:f>
              <c:numCache>
                <c:formatCode>0%</c:formatCode>
                <c:ptCount val="21"/>
                <c:pt idx="0">
                  <c:v>2.1000000000000001E-2</c:v>
                </c:pt>
                <c:pt idx="1">
                  <c:v>3.6999999999999998E-2</c:v>
                </c:pt>
                <c:pt idx="2">
                  <c:v>4.3999999999999997E-2</c:v>
                </c:pt>
                <c:pt idx="3">
                  <c:v>5.6000000000000001E-2</c:v>
                </c:pt>
                <c:pt idx="5">
                  <c:v>7.4999999999999997E-2</c:v>
                </c:pt>
                <c:pt idx="6">
                  <c:v>0.08</c:v>
                </c:pt>
                <c:pt idx="7">
                  <c:v>8.7999999999999995E-2</c:v>
                </c:pt>
                <c:pt idx="8">
                  <c:v>9.0999999999999998E-2</c:v>
                </c:pt>
                <c:pt idx="9">
                  <c:v>9.4E-2</c:v>
                </c:pt>
                <c:pt idx="10">
                  <c:v>0.10199999999999999</c:v>
                </c:pt>
                <c:pt idx="11">
                  <c:v>0.107</c:v>
                </c:pt>
                <c:pt idx="12">
                  <c:v>0.11799999999999999</c:v>
                </c:pt>
                <c:pt idx="13">
                  <c:v>0.13400000000000001</c:v>
                </c:pt>
                <c:pt idx="14">
                  <c:v>0.14199999999999999</c:v>
                </c:pt>
                <c:pt idx="15">
                  <c:v>0.152</c:v>
                </c:pt>
                <c:pt idx="16">
                  <c:v>0.17199999999999999</c:v>
                </c:pt>
                <c:pt idx="17">
                  <c:v>0.17399999999999999</c:v>
                </c:pt>
                <c:pt idx="18">
                  <c:v>0.189</c:v>
                </c:pt>
                <c:pt idx="19">
                  <c:v>0.19</c:v>
                </c:pt>
                <c:pt idx="20">
                  <c:v>0.19800000000000001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Sheet1!$C$2:$C$22</c:f>
              <c:numCache>
                <c:formatCode>General</c:formatCode>
                <c:ptCount val="21"/>
                <c:pt idx="4" formatCode="0%">
                  <c:v>6.5000000000000002E-2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14.1%</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Sheet1!$D$2:$D$22</c:f>
              <c:numCache>
                <c:formatCode>0%</c:formatCode>
                <c:ptCount val="21"/>
                <c:pt idx="0">
                  <c:v>0.14099999999999999</c:v>
                </c:pt>
                <c:pt idx="1">
                  <c:v>0.14099999999999999</c:v>
                </c:pt>
                <c:pt idx="2">
                  <c:v>0.14099999999999999</c:v>
                </c:pt>
                <c:pt idx="3">
                  <c:v>0.14099999999999999</c:v>
                </c:pt>
                <c:pt idx="4">
                  <c:v>0.14099999999999999</c:v>
                </c:pt>
                <c:pt idx="5">
                  <c:v>0.14099999999999999</c:v>
                </c:pt>
                <c:pt idx="6">
                  <c:v>0.14099999999999999</c:v>
                </c:pt>
                <c:pt idx="7">
                  <c:v>0.14099999999999999</c:v>
                </c:pt>
                <c:pt idx="8">
                  <c:v>0.14099999999999999</c:v>
                </c:pt>
                <c:pt idx="9">
                  <c:v>0.14099999999999999</c:v>
                </c:pt>
                <c:pt idx="10">
                  <c:v>0.14099999999999999</c:v>
                </c:pt>
                <c:pt idx="11">
                  <c:v>0.14099999999999999</c:v>
                </c:pt>
                <c:pt idx="12">
                  <c:v>0.14099999999999999</c:v>
                </c:pt>
                <c:pt idx="13">
                  <c:v>0.14099999999999999</c:v>
                </c:pt>
                <c:pt idx="14">
                  <c:v>0.14099999999999999</c:v>
                </c:pt>
                <c:pt idx="15">
                  <c:v>0.14099999999999999</c:v>
                </c:pt>
                <c:pt idx="16">
                  <c:v>0.14099999999999999</c:v>
                </c:pt>
                <c:pt idx="17">
                  <c:v>0.14099999999999999</c:v>
                </c:pt>
                <c:pt idx="18">
                  <c:v>0.14099999999999999</c:v>
                </c:pt>
                <c:pt idx="19">
                  <c:v>0.14099999999999999</c:v>
                </c:pt>
                <c:pt idx="20">
                  <c:v>0.14099999999999999</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11.5%</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Sheet1!$E$2:$E$22</c:f>
              <c:numCache>
                <c:formatCode>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6021909650757411"/>
          <c:y val="0.80010682823564527"/>
          <c:w val="0.2917793716578411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5.6000000000000001E-2</c:v>
                </c:pt>
                <c:pt idx="1">
                  <c:v>5.8000000000000003E-2</c:v>
                </c:pt>
                <c:pt idx="2">
                  <c:v>6.2E-2</c:v>
                </c:pt>
                <c:pt idx="3">
                  <c:v>5.6000000000000001E-2</c:v>
                </c:pt>
                <c:pt idx="4">
                  <c:v>6.5000000000000002E-2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Sussex </c:v>
                </c:pt>
                <c:pt idx="1">
                  <c:v>Stillwater </c:v>
                </c:pt>
                <c:pt idx="2">
                  <c:v>Lafayette </c:v>
                </c:pt>
                <c:pt idx="3">
                  <c:v>Hamburg </c:v>
                </c:pt>
                <c:pt idx="4">
                  <c:v>Newton </c:v>
                </c:pt>
                <c:pt idx="5">
                  <c:v>Ogdensburg </c:v>
                </c:pt>
                <c:pt idx="6">
                  <c:v>Wantage </c:v>
                </c:pt>
                <c:pt idx="7">
                  <c:v>Hampton </c:v>
                </c:pt>
                <c:pt idx="8">
                  <c:v>Hardyston</c:v>
                </c:pt>
                <c:pt idx="9">
                  <c:v>Hopatcong </c:v>
                </c:pt>
              </c:strCache>
            </c:strRef>
          </c:cat>
          <c:val>
            <c:numRef>
              <c:f>Sheet1!$B$2:$B$11</c:f>
              <c:numCache>
                <c:formatCode>0%</c:formatCode>
                <c:ptCount val="10"/>
                <c:pt idx="0">
                  <c:v>0.33200000000000002</c:v>
                </c:pt>
                <c:pt idx="1">
                  <c:v>0.16900000000000001</c:v>
                </c:pt>
                <c:pt idx="2">
                  <c:v>0.14299999999999999</c:v>
                </c:pt>
                <c:pt idx="3">
                  <c:v>0.125</c:v>
                </c:pt>
                <c:pt idx="4">
                  <c:v>0.114</c:v>
                </c:pt>
                <c:pt idx="5">
                  <c:v>0.114</c:v>
                </c:pt>
                <c:pt idx="6">
                  <c:v>0.109</c:v>
                </c:pt>
                <c:pt idx="7">
                  <c:v>8.6999999999999994E-2</c:v>
                </c:pt>
                <c:pt idx="8">
                  <c:v>6.7000000000000004E-2</c:v>
                </c:pt>
                <c:pt idx="9">
                  <c:v>5.1999999999999998E-2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Sussex avg. 5.6%</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Sussex </c:v>
                </c:pt>
                <c:pt idx="1">
                  <c:v>Stillwater </c:v>
                </c:pt>
                <c:pt idx="2">
                  <c:v>Lafayette </c:v>
                </c:pt>
                <c:pt idx="3">
                  <c:v>Hamburg </c:v>
                </c:pt>
                <c:pt idx="4">
                  <c:v>Newton </c:v>
                </c:pt>
                <c:pt idx="5">
                  <c:v>Ogdensburg </c:v>
                </c:pt>
                <c:pt idx="6">
                  <c:v>Wantage </c:v>
                </c:pt>
                <c:pt idx="7">
                  <c:v>Hampton </c:v>
                </c:pt>
                <c:pt idx="8">
                  <c:v>Hardyston</c:v>
                </c:pt>
                <c:pt idx="9">
                  <c:v>Hopatcong </c:v>
                </c:pt>
              </c:strCache>
            </c:strRef>
          </c:cat>
          <c:val>
            <c:numRef>
              <c:f>Sheet1!$C$2:$C$11</c:f>
              <c:numCache>
                <c:formatCode>0%</c:formatCode>
                <c:ptCount val="10"/>
                <c:pt idx="0">
                  <c:v>5.6000000000000001E-2</c:v>
                </c:pt>
                <c:pt idx="1">
                  <c:v>5.6000000000000001E-2</c:v>
                </c:pt>
                <c:pt idx="2">
                  <c:v>5.6000000000000001E-2</c:v>
                </c:pt>
                <c:pt idx="3">
                  <c:v>5.6000000000000001E-2</c:v>
                </c:pt>
                <c:pt idx="4">
                  <c:v>5.6000000000000001E-2</c:v>
                </c:pt>
                <c:pt idx="5">
                  <c:v>5.6000000000000001E-2</c:v>
                </c:pt>
                <c:pt idx="6">
                  <c:v>5.6000000000000001E-2</c:v>
                </c:pt>
                <c:pt idx="7">
                  <c:v>5.6000000000000001E-2</c:v>
                </c:pt>
                <c:pt idx="8">
                  <c:v>5.6000000000000001E-2</c:v>
                </c:pt>
                <c:pt idx="9">
                  <c:v>5.6000000000000001E-2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8.7319848403089859E-2"/>
          <c:y val="0.91995983456613373"/>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Sheet1!$B$2:$B$22</c:f>
              <c:numCache>
                <c:formatCode>General</c:formatCode>
                <c:ptCount val="21"/>
                <c:pt idx="0" formatCode="0%">
                  <c:v>0.11740890688</c:v>
                </c:pt>
                <c:pt idx="2" formatCode="0%">
                  <c:v>0.12562143810000001</c:v>
                </c:pt>
                <c:pt idx="3" formatCode="0%">
                  <c:v>0.12855025559</c:v>
                </c:pt>
                <c:pt idx="4" formatCode="0%">
                  <c:v>0.13221313288</c:v>
                </c:pt>
                <c:pt idx="5" formatCode="0%">
                  <c:v>0.13290136789000001</c:v>
                </c:pt>
                <c:pt idx="6" formatCode="0%">
                  <c:v>0.14034684050999999</c:v>
                </c:pt>
                <c:pt idx="7" formatCode="0%">
                  <c:v>0.15592077538999999</c:v>
                </c:pt>
                <c:pt idx="8" formatCode="0%">
                  <c:v>0.15640356946</c:v>
                </c:pt>
                <c:pt idx="9" formatCode="0%">
                  <c:v>0.16181520212</c:v>
                </c:pt>
                <c:pt idx="10" formatCode="0%">
                  <c:v>0.16520748649</c:v>
                </c:pt>
                <c:pt idx="11" formatCode="0%">
                  <c:v>0.16917293233</c:v>
                </c:pt>
                <c:pt idx="12" formatCode="0%">
                  <c:v>0.16943771051000001</c:v>
                </c:pt>
                <c:pt idx="13" formatCode="0%">
                  <c:v>0.17351942663</c:v>
                </c:pt>
                <c:pt idx="14" formatCode="0%">
                  <c:v>0.17777314491000001</c:v>
                </c:pt>
                <c:pt idx="15" formatCode="0%">
                  <c:v>0.18494132639999999</c:v>
                </c:pt>
                <c:pt idx="16" formatCode="0%">
                  <c:v>0.19106574359</c:v>
                </c:pt>
                <c:pt idx="17" formatCode="0%">
                  <c:v>0.19926155073999999</c:v>
                </c:pt>
                <c:pt idx="18" formatCode="0%">
                  <c:v>0.19962616822000001</c:v>
                </c:pt>
                <c:pt idx="19" formatCode="0%">
                  <c:v>0.23145839105999999</c:v>
                </c:pt>
                <c:pt idx="20" formatCode="0%">
                  <c:v>0.23711615487000001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
                  <c:v>0.12372207497</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760051673228347"/>
          <c:y val="0.8969137068875061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0%</c:formatCode>
                <c:ptCount val="6"/>
                <c:pt idx="0">
                  <c:v>0.18</c:v>
                </c:pt>
                <c:pt idx="1">
                  <c:v>0.17</c:v>
                </c:pt>
                <c:pt idx="2">
                  <c:v>0.16</c:v>
                </c:pt>
                <c:pt idx="3">
                  <c:v>0.15</c:v>
                </c:pt>
                <c:pt idx="4">
                  <c:v>0.14383433282999999</c:v>
                </c:pt>
                <c:pt idx="5">
                  <c:v>0.13</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Sheet1!$B$2:$B$22</c:f>
              <c:numCache>
                <c:formatCode>0.0%</c:formatCode>
                <c:ptCount val="21"/>
                <c:pt idx="0">
                  <c:v>5.5E-2</c:v>
                </c:pt>
                <c:pt idx="1">
                  <c:v>5.7000000000000002E-2</c:v>
                </c:pt>
                <c:pt idx="2">
                  <c:v>6.4000000000000001E-2</c:v>
                </c:pt>
                <c:pt idx="3">
                  <c:v>7.0999999999999994E-2</c:v>
                </c:pt>
                <c:pt idx="5">
                  <c:v>7.8E-2</c:v>
                </c:pt>
                <c:pt idx="6">
                  <c:v>7.9000000000000001E-2</c:v>
                </c:pt>
                <c:pt idx="7">
                  <c:v>8.2000000000000003E-2</c:v>
                </c:pt>
                <c:pt idx="8">
                  <c:v>8.3000000000000004E-2</c:v>
                </c:pt>
                <c:pt idx="9">
                  <c:v>8.3000000000000004E-2</c:v>
                </c:pt>
                <c:pt idx="10">
                  <c:v>8.4000000000000005E-2</c:v>
                </c:pt>
                <c:pt idx="11">
                  <c:v>8.8999999999999996E-2</c:v>
                </c:pt>
                <c:pt idx="12" formatCode="General">
                  <c:v>9.8000000000000004E-2</c:v>
                </c:pt>
                <c:pt idx="13">
                  <c:v>0.109</c:v>
                </c:pt>
                <c:pt idx="14">
                  <c:v>0.11700000000000001</c:v>
                </c:pt>
                <c:pt idx="15">
                  <c:v>0.12</c:v>
                </c:pt>
                <c:pt idx="16">
                  <c:v>0.121</c:v>
                </c:pt>
                <c:pt idx="17">
                  <c:v>0.122</c:v>
                </c:pt>
                <c:pt idx="18">
                  <c:v>0.123</c:v>
                </c:pt>
                <c:pt idx="19">
                  <c:v>0.125</c:v>
                </c:pt>
                <c:pt idx="20">
                  <c:v>0.151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Sheet1!$C$2:$C$22</c:f>
              <c:numCache>
                <c:formatCode>General</c:formatCode>
                <c:ptCount val="21"/>
                <c:pt idx="4" formatCode="0.0%">
                  <c:v>7.5999999999999998E-2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11.8%</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Sheet1!$D$2:$D$22</c:f>
              <c:numCache>
                <c:formatCode>0.00%</c:formatCode>
                <c:ptCount val="21"/>
                <c:pt idx="0">
                  <c:v>0.11799999999999999</c:v>
                </c:pt>
                <c:pt idx="1">
                  <c:v>0.11799999999999999</c:v>
                </c:pt>
                <c:pt idx="2">
                  <c:v>0.11799999999999999</c:v>
                </c:pt>
                <c:pt idx="3">
                  <c:v>0.11799999999999999</c:v>
                </c:pt>
                <c:pt idx="4">
                  <c:v>0.11799999999999999</c:v>
                </c:pt>
                <c:pt idx="5">
                  <c:v>0.11799999999999999</c:v>
                </c:pt>
                <c:pt idx="6">
                  <c:v>0.11799999999999999</c:v>
                </c:pt>
                <c:pt idx="7">
                  <c:v>0.11799999999999999</c:v>
                </c:pt>
                <c:pt idx="8">
                  <c:v>0.11799999999999999</c:v>
                </c:pt>
                <c:pt idx="9">
                  <c:v>0.11799999999999999</c:v>
                </c:pt>
                <c:pt idx="10">
                  <c:v>0.11799999999999999</c:v>
                </c:pt>
                <c:pt idx="11">
                  <c:v>0.11799999999999999</c:v>
                </c:pt>
                <c:pt idx="12">
                  <c:v>0.11799999999999999</c:v>
                </c:pt>
                <c:pt idx="13">
                  <c:v>0.11799999999999999</c:v>
                </c:pt>
                <c:pt idx="14">
                  <c:v>0.11799999999999999</c:v>
                </c:pt>
                <c:pt idx="15">
                  <c:v>0.11799999999999999</c:v>
                </c:pt>
                <c:pt idx="16">
                  <c:v>0.11799999999999999</c:v>
                </c:pt>
                <c:pt idx="17">
                  <c:v>0.11799999999999999</c:v>
                </c:pt>
                <c:pt idx="18">
                  <c:v>0.11799999999999999</c:v>
                </c:pt>
                <c:pt idx="19">
                  <c:v>0.11799999999999999</c:v>
                </c:pt>
                <c:pt idx="20">
                  <c:v>0.11799999999999999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7.4%</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Sheet1!$E$2:$E$22</c:f>
              <c:numCache>
                <c:formatCode>0.00%</c:formatCode>
                <c:ptCount val="21"/>
                <c:pt idx="0">
                  <c:v>7.3999999999999996E-2</c:v>
                </c:pt>
                <c:pt idx="1">
                  <c:v>7.3999999999999996E-2</c:v>
                </c:pt>
                <c:pt idx="2">
                  <c:v>7.3999999999999996E-2</c:v>
                </c:pt>
                <c:pt idx="3">
                  <c:v>7.3999999999999996E-2</c:v>
                </c:pt>
                <c:pt idx="4">
                  <c:v>7.3999999999999996E-2</c:v>
                </c:pt>
                <c:pt idx="5">
                  <c:v>7.3999999999999996E-2</c:v>
                </c:pt>
                <c:pt idx="6">
                  <c:v>7.3999999999999996E-2</c:v>
                </c:pt>
                <c:pt idx="7">
                  <c:v>7.3999999999999996E-2</c:v>
                </c:pt>
                <c:pt idx="8">
                  <c:v>7.3999999999999996E-2</c:v>
                </c:pt>
                <c:pt idx="9">
                  <c:v>7.3999999999999996E-2</c:v>
                </c:pt>
                <c:pt idx="10">
                  <c:v>7.3999999999999996E-2</c:v>
                </c:pt>
                <c:pt idx="11">
                  <c:v>7.3999999999999996E-2</c:v>
                </c:pt>
                <c:pt idx="12">
                  <c:v>7.3999999999999996E-2</c:v>
                </c:pt>
                <c:pt idx="13">
                  <c:v>7.3999999999999996E-2</c:v>
                </c:pt>
                <c:pt idx="14">
                  <c:v>7.3999999999999996E-2</c:v>
                </c:pt>
                <c:pt idx="15">
                  <c:v>7.3999999999999996E-2</c:v>
                </c:pt>
                <c:pt idx="16">
                  <c:v>7.3999999999999996E-2</c:v>
                </c:pt>
                <c:pt idx="17">
                  <c:v>7.3999999999999996E-2</c:v>
                </c:pt>
                <c:pt idx="18">
                  <c:v>7.3999999999999996E-2</c:v>
                </c:pt>
                <c:pt idx="19">
                  <c:v>7.3999999999999996E-2</c:v>
                </c:pt>
                <c:pt idx="20">
                  <c:v>7.3999999999999996E-2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1052537272825934"/>
          <c:y val="0.91855561746879233"/>
          <c:w val="0.42556427803389663"/>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2018</c:v>
                </c:pt>
                <c:pt idx="1">
                  <c:v>2019</c:v>
                </c:pt>
                <c:pt idx="2">
                  <c:v>2020</c:v>
                </c:pt>
              </c:numCache>
            </c:numRef>
          </c:cat>
          <c:val>
            <c:numRef>
              <c:f>Sheet1!$B$2:$B$4</c:f>
              <c:numCache>
                <c:formatCode>0.0%</c:formatCode>
                <c:ptCount val="3"/>
                <c:pt idx="0">
                  <c:v>6.4000000000000001E-2</c:v>
                </c:pt>
                <c:pt idx="1">
                  <c:v>6.5000000000000002E-2</c:v>
                </c:pt>
                <c:pt idx="2">
                  <c:v>7.5999999999999998E-2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2017</c:v>
                </c:pt>
                <c:pt idx="1">
                  <c:v>2018</c:v>
                </c:pt>
                <c:pt idx="2">
                  <c:v>2019</c:v>
                </c:pt>
                <c:pt idx="3">
                  <c:v>2020</c:v>
                </c:pt>
                <c:pt idx="4">
                  <c:v>2021</c:v>
                </c:pt>
              </c:strCache>
            </c:strRef>
          </c:cat>
          <c:val>
            <c:numRef>
              <c:f>Sheet1!$A$2:$E$2</c:f>
              <c:numCache>
                <c:formatCode>_(* #,##0_);_(* \(#,##0\);_(* "-"??_);_(@_)</c:formatCode>
                <c:ptCount val="5"/>
                <c:pt idx="0">
                  <c:v>789</c:v>
                </c:pt>
                <c:pt idx="1">
                  <c:v>734</c:v>
                </c:pt>
                <c:pt idx="2">
                  <c:v>782</c:v>
                </c:pt>
                <c:pt idx="3">
                  <c:v>774</c:v>
                </c:pt>
                <c:pt idx="4">
                  <c:v>717</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Sussex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0.92500000000000004</c:v>
                </c:pt>
                <c:pt idx="1">
                  <c:v>3.4000000000000002E-2</c:v>
                </c:pt>
                <c:pt idx="2">
                  <c:v>1.7000000000000001E-2</c:v>
                </c:pt>
                <c:pt idx="3">
                  <c:v>2.1999999999999999E-2</c:v>
                </c:pt>
                <c:pt idx="5">
                  <c:v>0.107</c:v>
                </c:pt>
                <c:pt idx="6">
                  <c:v>0.105</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0.65200000000000002</c:v>
                </c:pt>
                <c:pt idx="1">
                  <c:v>0.155</c:v>
                </c:pt>
                <c:pt idx="2">
                  <c:v>1.2999999999999999E-2</c:v>
                </c:pt>
                <c:pt idx="3">
                  <c:v>0.111</c:v>
                </c:pt>
                <c:pt idx="4">
                  <c:v>2E-3</c:v>
                </c:pt>
                <c:pt idx="5">
                  <c:v>0.19700000000000001</c:v>
                </c:pt>
                <c:pt idx="6">
                  <c:v>0.215</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2350</c:v>
                </c:pt>
                <c:pt idx="1">
                  <c:v>2239</c:v>
                </c:pt>
                <c:pt idx="2">
                  <c:v>2126</c:v>
                </c:pt>
                <c:pt idx="3">
                  <c:v>2109</c:v>
                </c:pt>
                <c:pt idx="4">
                  <c:v>2185</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#,##0</c:formatCode>
                <c:ptCount val="5"/>
                <c:pt idx="0">
                  <c:v>1417</c:v>
                </c:pt>
                <c:pt idx="1">
                  <c:v>1298</c:v>
                </c:pt>
                <c:pt idx="2">
                  <c:v>1500</c:v>
                </c:pt>
                <c:pt idx="3">
                  <c:v>1674</c:v>
                </c:pt>
                <c:pt idx="4">
                  <c:v>1457</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700</c:v>
                </c:pt>
                <c:pt idx="1">
                  <c:v>675</c:v>
                </c:pt>
                <c:pt idx="2">
                  <c:v>555</c:v>
                </c:pt>
                <c:pt idx="3">
                  <c:v>200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Sussex</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1068</c:v>
                </c:pt>
                <c:pt idx="1">
                  <c:v>1038</c:v>
                </c:pt>
                <c:pt idx="2">
                  <c:v>995</c:v>
                </c:pt>
                <c:pt idx="3">
                  <c:v>240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1580</c:v>
                </c:pt>
                <c:pt idx="1">
                  <c:v>1354</c:v>
                </c:pt>
                <c:pt idx="2">
                  <c:v>1236</c:v>
                </c:pt>
                <c:pt idx="3">
                  <c:v>700</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Sheet1!$B$2:$B$23</c:f>
              <c:numCache>
                <c:formatCode>General</c:formatCode>
                <c:ptCount val="22"/>
                <c:pt idx="15">
                  <c:v>1068</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Sheet1!$C$2:$C$23</c:f>
              <c:numCache>
                <c:formatCode>"$"#,##0_);[Red]\("$"#,##0\)</c:formatCode>
                <c:ptCount val="22"/>
                <c:pt idx="0">
                  <c:v>1000</c:v>
                </c:pt>
                <c:pt idx="1">
                  <c:v>1060</c:v>
                </c:pt>
                <c:pt idx="2">
                  <c:v>1100</c:v>
                </c:pt>
                <c:pt idx="3">
                  <c:v>700</c:v>
                </c:pt>
                <c:pt idx="4">
                  <c:v>1236</c:v>
                </c:pt>
                <c:pt idx="5">
                  <c:v>1104</c:v>
                </c:pt>
                <c:pt idx="6">
                  <c:v>1264</c:v>
                </c:pt>
                <c:pt idx="7">
                  <c:v>1100</c:v>
                </c:pt>
                <c:pt idx="8">
                  <c:v>1300</c:v>
                </c:pt>
                <c:pt idx="9">
                  <c:v>1016</c:v>
                </c:pt>
                <c:pt idx="10">
                  <c:v>1200</c:v>
                </c:pt>
                <c:pt idx="11">
                  <c:v>1445</c:v>
                </c:pt>
                <c:pt idx="12">
                  <c:v>1395</c:v>
                </c:pt>
                <c:pt idx="13">
                  <c:v>1000</c:v>
                </c:pt>
                <c:pt idx="14">
                  <c:v>1270</c:v>
                </c:pt>
                <c:pt idx="15">
                  <c:v>1068</c:v>
                </c:pt>
                <c:pt idx="16">
                  <c:v>1418</c:v>
                </c:pt>
                <c:pt idx="17">
                  <c:v>1290</c:v>
                </c:pt>
                <c:pt idx="18">
                  <c:v>1330</c:v>
                </c:pt>
                <c:pt idx="19">
                  <c:v>1475</c:v>
                </c:pt>
                <c:pt idx="20">
                  <c:v>1580</c:v>
                </c:pt>
                <c:pt idx="21">
                  <c:v>1250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Sheet1!$D$2:$D$23</c:f>
              <c:numCache>
                <c:formatCode>"$"#,##0_);[Red]\("$"#,##0\)</c:formatCode>
                <c:ptCount val="22"/>
                <c:pt idx="0">
                  <c:v>840</c:v>
                </c:pt>
                <c:pt idx="1">
                  <c:v>1033</c:v>
                </c:pt>
                <c:pt idx="2">
                  <c:v>1034</c:v>
                </c:pt>
                <c:pt idx="3">
                  <c:v>700</c:v>
                </c:pt>
                <c:pt idx="4">
                  <c:v>675</c:v>
                </c:pt>
                <c:pt idx="5">
                  <c:v>950</c:v>
                </c:pt>
                <c:pt idx="6">
                  <c:v>1151</c:v>
                </c:pt>
                <c:pt idx="7">
                  <c:v>1000</c:v>
                </c:pt>
                <c:pt idx="8">
                  <c:v>1329</c:v>
                </c:pt>
                <c:pt idx="9">
                  <c:v>1061</c:v>
                </c:pt>
                <c:pt idx="10">
                  <c:v>1265</c:v>
                </c:pt>
                <c:pt idx="11">
                  <c:v>1354</c:v>
                </c:pt>
                <c:pt idx="12">
                  <c:v>1237</c:v>
                </c:pt>
                <c:pt idx="13">
                  <c:v>1103</c:v>
                </c:pt>
                <c:pt idx="14">
                  <c:v>1090</c:v>
                </c:pt>
                <c:pt idx="15">
                  <c:v>1038</c:v>
                </c:pt>
                <c:pt idx="16">
                  <c:v>1350</c:v>
                </c:pt>
                <c:pt idx="17">
                  <c:v>1175</c:v>
                </c:pt>
                <c:pt idx="18">
                  <c:v>1327</c:v>
                </c:pt>
                <c:pt idx="19">
                  <c:v>1400</c:v>
                </c:pt>
                <c:pt idx="20">
                  <c:v>1495</c:v>
                </c:pt>
                <c:pt idx="21">
                  <c:v>1195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Sheet1!$E$2:$E$23</c:f>
              <c:numCache>
                <c:formatCode>"$"#,##0_);[Red]\("$"#,##0\)</c:formatCode>
                <c:ptCount val="22"/>
                <c:pt idx="0">
                  <c:v>700</c:v>
                </c:pt>
                <c:pt idx="1">
                  <c:v>1000</c:v>
                </c:pt>
                <c:pt idx="2">
                  <c:v>995</c:v>
                </c:pt>
                <c:pt idx="3">
                  <c:v>840</c:v>
                </c:pt>
                <c:pt idx="4">
                  <c:v>900</c:v>
                </c:pt>
                <c:pt idx="5">
                  <c:v>788</c:v>
                </c:pt>
                <c:pt idx="6">
                  <c:v>823</c:v>
                </c:pt>
                <c:pt idx="7">
                  <c:v>555</c:v>
                </c:pt>
                <c:pt idx="8">
                  <c:v>1000</c:v>
                </c:pt>
                <c:pt idx="9">
                  <c:v>931</c:v>
                </c:pt>
                <c:pt idx="10">
                  <c:v>1095</c:v>
                </c:pt>
                <c:pt idx="11">
                  <c:v>1195</c:v>
                </c:pt>
                <c:pt idx="12">
                  <c:v>1120</c:v>
                </c:pt>
                <c:pt idx="13">
                  <c:v>1007</c:v>
                </c:pt>
                <c:pt idx="14">
                  <c:v>1008</c:v>
                </c:pt>
                <c:pt idx="15">
                  <c:v>995</c:v>
                </c:pt>
                <c:pt idx="16">
                  <c:v>1135</c:v>
                </c:pt>
                <c:pt idx="17">
                  <c:v>1045</c:v>
                </c:pt>
                <c:pt idx="18">
                  <c:v>1236</c:v>
                </c:pt>
                <c:pt idx="19">
                  <c:v>1225</c:v>
                </c:pt>
                <c:pt idx="20">
                  <c:v>1205</c:v>
                </c:pt>
                <c:pt idx="21">
                  <c:v>1040</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Sheet1!$F$2:$F$23</c:f>
              <c:numCache>
                <c:formatCode>"$"#,##0_);[Red]\("$"#,##0\)</c:formatCode>
                <c:ptCount val="22"/>
                <c:pt idx="0">
                  <c:v>471</c:v>
                </c:pt>
                <c:pt idx="1">
                  <c:v>400</c:v>
                </c:pt>
                <c:pt idx="2">
                  <c:v>478</c:v>
                </c:pt>
                <c:pt idx="3">
                  <c:v>700</c:v>
                </c:pt>
                <c:pt idx="4">
                  <c:v>200</c:v>
                </c:pt>
                <c:pt idx="5">
                  <c:v>550</c:v>
                </c:pt>
                <c:pt idx="6">
                  <c:v>302</c:v>
                </c:pt>
                <c:pt idx="7">
                  <c:v>555</c:v>
                </c:pt>
                <c:pt idx="8">
                  <c:v>580</c:v>
                </c:pt>
                <c:pt idx="9">
                  <c:v>330</c:v>
                </c:pt>
                <c:pt idx="10">
                  <c:v>515</c:v>
                </c:pt>
                <c:pt idx="11">
                  <c:v>320</c:v>
                </c:pt>
                <c:pt idx="12">
                  <c:v>350</c:v>
                </c:pt>
                <c:pt idx="13">
                  <c:v>420</c:v>
                </c:pt>
                <c:pt idx="14">
                  <c:v>415</c:v>
                </c:pt>
                <c:pt idx="15">
                  <c:v>240</c:v>
                </c:pt>
                <c:pt idx="16">
                  <c:v>250</c:v>
                </c:pt>
                <c:pt idx="17">
                  <c:v>400</c:v>
                </c:pt>
                <c:pt idx="18">
                  <c:v>434</c:v>
                </c:pt>
                <c:pt idx="19">
                  <c:v>325</c:v>
                </c:pt>
                <c:pt idx="20">
                  <c:v>375</c:v>
                </c:pt>
                <c:pt idx="21">
                  <c:v>364</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Sheet1!$G$2:$G$23</c:f>
              <c:numCache>
                <c:formatCode>General</c:formatCode>
                <c:ptCount val="22"/>
                <c:pt idx="15" formatCode="&quot;$&quot;#,##0_);[Red]\(&quot;$&quot;#,##0\)">
                  <c:v>240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Sheet1!$H$2:$H$23</c:f>
              <c:numCache>
                <c:formatCode>"$"#,##0_);[Red]\("$"#,##0\)</c:formatCode>
                <c:ptCount val="22"/>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pt idx="21">
                  <c:v>89296</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Sheet1!$B$2:$B$22</c:f>
              <c:numCache>
                <c:formatCode>General</c:formatCode>
                <c:ptCount val="21"/>
                <c:pt idx="1">
                  <c:v>33.299999999999997</c:v>
                </c:pt>
                <c:pt idx="2">
                  <c:v>33.299999999999997</c:v>
                </c:pt>
                <c:pt idx="3">
                  <c:v>31.8</c:v>
                </c:pt>
                <c:pt idx="4">
                  <c:v>31</c:v>
                </c:pt>
                <c:pt idx="5">
                  <c:v>29.6</c:v>
                </c:pt>
                <c:pt idx="6">
                  <c:v>29.1</c:v>
                </c:pt>
                <c:pt idx="7">
                  <c:v>29</c:v>
                </c:pt>
                <c:pt idx="8">
                  <c:v>28.9</c:v>
                </c:pt>
                <c:pt idx="9">
                  <c:v>28.8</c:v>
                </c:pt>
                <c:pt idx="10">
                  <c:v>28.8</c:v>
                </c:pt>
                <c:pt idx="11">
                  <c:v>28.7</c:v>
                </c:pt>
                <c:pt idx="12">
                  <c:v>26.9</c:v>
                </c:pt>
                <c:pt idx="13">
                  <c:v>26.6</c:v>
                </c:pt>
                <c:pt idx="14">
                  <c:v>26.5</c:v>
                </c:pt>
                <c:pt idx="15">
                  <c:v>25.7</c:v>
                </c:pt>
                <c:pt idx="16">
                  <c:v>25.6</c:v>
                </c:pt>
                <c:pt idx="17">
                  <c:v>25.4</c:v>
                </c:pt>
                <c:pt idx="18">
                  <c:v>24</c:v>
                </c:pt>
                <c:pt idx="19">
                  <c:v>23.9</c:v>
                </c:pt>
                <c:pt idx="20">
                  <c:v>22.3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Sheet1!$C$2:$C$22</c:f>
              <c:numCache>
                <c:formatCode>General</c:formatCode>
                <c:ptCount val="21"/>
                <c:pt idx="0">
                  <c:v>34.299999999999997</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25.6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Sheet1!$D$2:$D$22</c:f>
              <c:numCache>
                <c:formatCode>General</c:formatCode>
                <c:ptCount val="21"/>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28.6</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Sheet1!$E$2:$E$22</c:f>
              <c:numCache>
                <c:formatCode>General</c:formatCode>
                <c:ptCount val="21"/>
                <c:pt idx="0">
                  <c:v>28.6</c:v>
                </c:pt>
                <c:pt idx="1">
                  <c:v>28.6</c:v>
                </c:pt>
                <c:pt idx="2">
                  <c:v>28.6</c:v>
                </c:pt>
                <c:pt idx="3">
                  <c:v>28.6</c:v>
                </c:pt>
                <c:pt idx="4">
                  <c:v>28.6</c:v>
                </c:pt>
                <c:pt idx="5">
                  <c:v>28.6</c:v>
                </c:pt>
                <c:pt idx="6">
                  <c:v>28.6</c:v>
                </c:pt>
                <c:pt idx="7">
                  <c:v>28.6</c:v>
                </c:pt>
                <c:pt idx="8">
                  <c:v>28.6</c:v>
                </c:pt>
                <c:pt idx="9">
                  <c:v>28.6</c:v>
                </c:pt>
                <c:pt idx="10">
                  <c:v>28.6</c:v>
                </c:pt>
                <c:pt idx="11">
                  <c:v>28.6</c:v>
                </c:pt>
                <c:pt idx="12">
                  <c:v>28.6</c:v>
                </c:pt>
                <c:pt idx="13">
                  <c:v>28.6</c:v>
                </c:pt>
                <c:pt idx="14">
                  <c:v>28.6</c:v>
                </c:pt>
                <c:pt idx="15">
                  <c:v>28.6</c:v>
                </c:pt>
                <c:pt idx="16">
                  <c:v>28.6</c:v>
                </c:pt>
                <c:pt idx="17">
                  <c:v>28.6</c:v>
                </c:pt>
                <c:pt idx="18">
                  <c:v>28.6</c:v>
                </c:pt>
                <c:pt idx="19">
                  <c:v>28.6</c:v>
                </c:pt>
                <c:pt idx="20">
                  <c:v>28.6</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General</c:formatCode>
                <c:ptCount val="5"/>
                <c:pt idx="0">
                  <c:v>37.200000000000003</c:v>
                </c:pt>
                <c:pt idx="1">
                  <c:v>37.700000000000003</c:v>
                </c:pt>
                <c:pt idx="2">
                  <c:v>37.9</c:v>
                </c:pt>
                <c:pt idx="3" formatCode="0.0">
                  <c:v>38</c:v>
                </c:pt>
                <c:pt idx="4" formatCode="0.0">
                  <c:v>34.299999999999997</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Sheet1!$B$2:$B$22</c:f>
              <c:numCache>
                <c:formatCode>0%</c:formatCode>
                <c:ptCount val="21"/>
                <c:pt idx="0">
                  <c:v>0.27</c:v>
                </c:pt>
                <c:pt idx="1">
                  <c:v>0.23</c:v>
                </c:pt>
                <c:pt idx="2">
                  <c:v>0.22</c:v>
                </c:pt>
                <c:pt idx="3">
                  <c:v>0.22</c:v>
                </c:pt>
                <c:pt idx="4" formatCode="General">
                  <c:v>0.22</c:v>
                </c:pt>
                <c:pt idx="5">
                  <c:v>0.21</c:v>
                </c:pt>
                <c:pt idx="6">
                  <c:v>0.21</c:v>
                </c:pt>
                <c:pt idx="7">
                  <c:v>0.21</c:v>
                </c:pt>
                <c:pt idx="9">
                  <c:v>0.2</c:v>
                </c:pt>
                <c:pt idx="10">
                  <c:v>0.2</c:v>
                </c:pt>
                <c:pt idx="11">
                  <c:v>0.2</c:v>
                </c:pt>
                <c:pt idx="12">
                  <c:v>0.19</c:v>
                </c:pt>
                <c:pt idx="13">
                  <c:v>0.19</c:v>
                </c:pt>
                <c:pt idx="14" formatCode="General">
                  <c:v>0.18</c:v>
                </c:pt>
                <c:pt idx="15">
                  <c:v>0.18</c:v>
                </c:pt>
                <c:pt idx="16">
                  <c:v>0.18</c:v>
                </c:pt>
                <c:pt idx="17">
                  <c:v>0.18</c:v>
                </c:pt>
                <c:pt idx="18">
                  <c:v>0.17</c:v>
                </c:pt>
                <c:pt idx="19">
                  <c:v>0.16</c:v>
                </c:pt>
                <c:pt idx="20">
                  <c:v>0.13</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Sheet1!$C$2:$C$22</c:f>
              <c:numCache>
                <c:formatCode>General</c:formatCode>
                <c:ptCount val="21"/>
                <c:pt idx="8" formatCode="0%">
                  <c:v>0.21</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1">
                  <c:v>0.7</c:v>
                </c:pt>
                <c:pt idx="2">
                  <c:v>1.5</c:v>
                </c:pt>
                <c:pt idx="3">
                  <c:v>1.6</c:v>
                </c:pt>
                <c:pt idx="4">
                  <c:v>1.8</c:v>
                </c:pt>
                <c:pt idx="5">
                  <c:v>2.1</c:v>
                </c:pt>
                <c:pt idx="6">
                  <c:v>2.2999999999999998</c:v>
                </c:pt>
                <c:pt idx="7">
                  <c:v>2.2999999999999998</c:v>
                </c:pt>
                <c:pt idx="8">
                  <c:v>2.7</c:v>
                </c:pt>
                <c:pt idx="9">
                  <c:v>2.7</c:v>
                </c:pt>
                <c:pt idx="10">
                  <c:v>2.8</c:v>
                </c:pt>
                <c:pt idx="11">
                  <c:v>3.3</c:v>
                </c:pt>
                <c:pt idx="12">
                  <c:v>3.8</c:v>
                </c:pt>
                <c:pt idx="13">
                  <c:v>4.0999999999999996</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0">
                  <c:v>0.7</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Sheet1!$B$2:$B$22</c:f>
              <c:numCache>
                <c:formatCode>0.0%</c:formatCode>
                <c:ptCount val="21"/>
                <c:pt idx="0">
                  <c:v>6.9000000000000006E-2</c:v>
                </c:pt>
                <c:pt idx="1">
                  <c:v>5.8000000000000003E-2</c:v>
                </c:pt>
                <c:pt idx="2">
                  <c:v>5.7000000000000002E-2</c:v>
                </c:pt>
                <c:pt idx="3">
                  <c:v>5.0999999999999997E-2</c:v>
                </c:pt>
                <c:pt idx="4">
                  <c:v>4.5999999999999999E-2</c:v>
                </c:pt>
                <c:pt idx="5">
                  <c:v>4.4999999999999998E-2</c:v>
                </c:pt>
                <c:pt idx="6">
                  <c:v>4.2999999999999997E-2</c:v>
                </c:pt>
                <c:pt idx="8">
                  <c:v>3.9E-2</c:v>
                </c:pt>
                <c:pt idx="9">
                  <c:v>3.7999999999999999E-2</c:v>
                </c:pt>
                <c:pt idx="10">
                  <c:v>3.6999999999999998E-2</c:v>
                </c:pt>
                <c:pt idx="11">
                  <c:v>3.2000000000000001E-2</c:v>
                </c:pt>
                <c:pt idx="12">
                  <c:v>2.7E-2</c:v>
                </c:pt>
                <c:pt idx="13">
                  <c:v>2.1999999999999999E-2</c:v>
                </c:pt>
                <c:pt idx="14">
                  <c:v>2.1000000000000001E-2</c:v>
                </c:pt>
                <c:pt idx="15">
                  <c:v>1.9E-2</c:v>
                </c:pt>
                <c:pt idx="16">
                  <c:v>1.9E-2</c:v>
                </c:pt>
                <c:pt idx="17">
                  <c:v>1.7000000000000001E-2</c:v>
                </c:pt>
                <c:pt idx="18">
                  <c:v>1.4999999999999999E-2</c:v>
                </c:pt>
                <c:pt idx="19">
                  <c:v>1.4999999999999999E-2</c:v>
                </c:pt>
                <c:pt idx="20">
                  <c:v>1.2E-2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Sheet1!$C$2:$C$22</c:f>
              <c:numCache>
                <c:formatCode>General</c:formatCode>
                <c:ptCount val="21"/>
                <c:pt idx="7" formatCode="0.0%">
                  <c:v>0.04</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3.6%</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Sheet1!$D$2:$D$22</c:f>
              <c:numCache>
                <c:formatCode>0.00%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0.0%</c:formatCode>
                <c:ptCount val="5"/>
                <c:pt idx="0">
                  <c:v>2.4E-2</c:v>
                </c:pt>
                <c:pt idx="1">
                  <c:v>1.4999999999999999E-2</c:v>
                </c:pt>
                <c:pt idx="2">
                  <c:v>1.4E-2</c:v>
                </c:pt>
                <c:pt idx="3">
                  <c:v>2.4E-2</c:v>
                </c:pt>
                <c:pt idx="4">
                  <c:v>0.04</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0.92500000000000004</c:v>
                </c:pt>
                <c:pt idx="1">
                  <c:v>0.94499999999999995</c:v>
                </c:pt>
                <c:pt idx="2">
                  <c:v>0.95099999999999996</c:v>
                </c:pt>
                <c:pt idx="3">
                  <c:v>0.94399999999999995</c:v>
                </c:pt>
                <c:pt idx="4">
                  <c:v>0.92500000000000004</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0%</c:formatCode>
                <c:ptCount val="5"/>
                <c:pt idx="0">
                  <c:v>2.9000000000000001E-2</c:v>
                </c:pt>
                <c:pt idx="1">
                  <c:v>2.9000000000000001E-2</c:v>
                </c:pt>
                <c:pt idx="2">
                  <c:v>3.1E-2</c:v>
                </c:pt>
                <c:pt idx="3">
                  <c:v>3.1E-2</c:v>
                </c:pt>
                <c:pt idx="4">
                  <c:v>3.4000000000000002E-2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Sheet1!$D$2:$D$6</c:f>
              <c:numCache>
                <c:formatCode>0%</c:formatCode>
                <c:ptCount val="5"/>
                <c:pt idx="0">
                  <c:v>4.0000000000000001E-3</c:v>
                </c:pt>
                <c:pt idx="1">
                  <c:v>3.0000000000000001E-3</c:v>
                </c:pt>
                <c:pt idx="2">
                  <c:v>2E-3</c:v>
                </c:pt>
                <c:pt idx="3">
                  <c:v>5.0000000000000001E-3</c:v>
                </c:pt>
                <c:pt idx="4">
                  <c:v>1.7000000000000001E-2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4"/>
              <c:layout>
                <c:manualLayout>
                  <c:x val="-4.5664000984252086E-2"/>
                  <c:y val="2.5781248414047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E8-414E-82F6-81D56CC91A2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Sheet1!$E$2:$E$6</c:f>
              <c:numCache>
                <c:formatCode>0%</c:formatCode>
                <c:ptCount val="5"/>
                <c:pt idx="0">
                  <c:v>2.9000000000000001E-2</c:v>
                </c:pt>
                <c:pt idx="1">
                  <c:v>2.9000000000000001E-2</c:v>
                </c:pt>
                <c:pt idx="2">
                  <c:v>2.9000000000000001E-2</c:v>
                </c:pt>
                <c:pt idx="3">
                  <c:v>2.7E-2</c:v>
                </c:pt>
                <c:pt idx="4">
                  <c:v>2.1999999999999999E-2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Sheet1!$F$2:$F$6</c:f>
              <c:numCache>
                <c:formatCode>0%</c:formatCode>
                <c:ptCount val="5"/>
                <c:pt idx="0">
                  <c:v>8.2000000000000003E-2</c:v>
                </c:pt>
                <c:pt idx="1">
                  <c:v>8.5999999999999993E-2</c:v>
                </c:pt>
                <c:pt idx="2">
                  <c:v>9.1999999999999998E-2</c:v>
                </c:pt>
                <c:pt idx="3">
                  <c:v>8.5999999999999993E-2</c:v>
                </c:pt>
                <c:pt idx="4">
                  <c:v>0.105</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Andover township</c:v>
                </c:pt>
                <c:pt idx="1">
                  <c:v>Lafayette township</c:v>
                </c:pt>
                <c:pt idx="2">
                  <c:v>Sparta township</c:v>
                </c:pt>
                <c:pt idx="3">
                  <c:v>Sussex borough</c:v>
                </c:pt>
                <c:pt idx="4">
                  <c:v>Hamburg borough</c:v>
                </c:pt>
                <c:pt idx="5">
                  <c:v>Hopatcong borough</c:v>
                </c:pt>
                <c:pt idx="6">
                  <c:v>Vernon township</c:v>
                </c:pt>
                <c:pt idx="7">
                  <c:v>Hardyston township</c:v>
                </c:pt>
                <c:pt idx="8">
                  <c:v>Hampton township</c:v>
                </c:pt>
                <c:pt idx="9">
                  <c:v>Wantage township</c:v>
                </c:pt>
              </c:strCache>
            </c:strRef>
          </c:cat>
          <c:val>
            <c:numRef>
              <c:f>Sheet1!$B$2:$B$11</c:f>
              <c:numCache>
                <c:formatCode>0.0%</c:formatCode>
                <c:ptCount val="10"/>
                <c:pt idx="0">
                  <c:v>5.8999999999999997E-2</c:v>
                </c:pt>
                <c:pt idx="1">
                  <c:v>4.9000000000000002E-2</c:v>
                </c:pt>
                <c:pt idx="2">
                  <c:v>4.8000000000000001E-2</c:v>
                </c:pt>
                <c:pt idx="3">
                  <c:v>4.1000000000000002E-2</c:v>
                </c:pt>
                <c:pt idx="4">
                  <c:v>3.7999999999999999E-2</c:v>
                </c:pt>
                <c:pt idx="5">
                  <c:v>3.1E-2</c:v>
                </c:pt>
                <c:pt idx="6">
                  <c:v>2.5999999999999999E-2</c:v>
                </c:pt>
                <c:pt idx="7">
                  <c:v>2.5000000000000001E-2</c:v>
                </c:pt>
                <c:pt idx="8">
                  <c:v>2.1000000000000001E-2</c:v>
                </c:pt>
                <c:pt idx="9">
                  <c:v>1.9E-2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Sussex County avg. 2.4%</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Andover township</c:v>
                </c:pt>
                <c:pt idx="1">
                  <c:v>Lafayette township</c:v>
                </c:pt>
                <c:pt idx="2">
                  <c:v>Sparta township</c:v>
                </c:pt>
                <c:pt idx="3">
                  <c:v>Sussex borough</c:v>
                </c:pt>
                <c:pt idx="4">
                  <c:v>Hamburg borough</c:v>
                </c:pt>
                <c:pt idx="5">
                  <c:v>Hopatcong borough</c:v>
                </c:pt>
                <c:pt idx="6">
                  <c:v>Vernon township</c:v>
                </c:pt>
                <c:pt idx="7">
                  <c:v>Hardyston township</c:v>
                </c:pt>
                <c:pt idx="8">
                  <c:v>Hampton township</c:v>
                </c:pt>
                <c:pt idx="9">
                  <c:v>Wantage township</c:v>
                </c:pt>
              </c:strCache>
            </c:strRef>
          </c:cat>
          <c:val>
            <c:numRef>
              <c:f>Sheet1!$C$2:$C$11</c:f>
              <c:numCache>
                <c:formatCode>0.00%</c:formatCode>
                <c:ptCount val="10"/>
                <c:pt idx="0">
                  <c:v>2.4E-2</c:v>
                </c:pt>
                <c:pt idx="1">
                  <c:v>2.4E-2</c:v>
                </c:pt>
                <c:pt idx="2">
                  <c:v>2.4E-2</c:v>
                </c:pt>
                <c:pt idx="3">
                  <c:v>2.4E-2</c:v>
                </c:pt>
                <c:pt idx="4">
                  <c:v>2.4E-2</c:v>
                </c:pt>
                <c:pt idx="5">
                  <c:v>2.4E-2</c:v>
                </c:pt>
                <c:pt idx="6">
                  <c:v>2.4E-2</c:v>
                </c:pt>
                <c:pt idx="7">
                  <c:v>2.4E-2</c:v>
                </c:pt>
                <c:pt idx="8">
                  <c:v>2.4E-2</c:v>
                </c:pt>
                <c:pt idx="9">
                  <c:v>2.4E-2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9">
                  <c:v>4308</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86528</c:v>
                </c:pt>
                <c:pt idx="1">
                  <c:v>65487</c:v>
                </c:pt>
                <c:pt idx="2">
                  <c:v>62591</c:v>
                </c:pt>
                <c:pt idx="3">
                  <c:v>60916</c:v>
                </c:pt>
                <c:pt idx="4">
                  <c:v>48929</c:v>
                </c:pt>
                <c:pt idx="5">
                  <c:v>48096</c:v>
                </c:pt>
                <c:pt idx="6">
                  <c:v>43613</c:v>
                </c:pt>
                <c:pt idx="7">
                  <c:v>34530</c:v>
                </c:pt>
                <c:pt idx="8">
                  <c:v>28111</c:v>
                </c:pt>
                <c:pt idx="9">
                  <c:v>26106</c:v>
                </c:pt>
                <c:pt idx="10">
                  <c:v>25913</c:v>
                </c:pt>
                <c:pt idx="11">
                  <c:v>21562</c:v>
                </c:pt>
                <c:pt idx="12">
                  <c:v>19314</c:v>
                </c:pt>
                <c:pt idx="13">
                  <c:v>16248</c:v>
                </c:pt>
                <c:pt idx="14">
                  <c:v>12930</c:v>
                </c:pt>
                <c:pt idx="15">
                  <c:v>11604</c:v>
                </c:pt>
                <c:pt idx="16">
                  <c:v>5721</c:v>
                </c:pt>
                <c:pt idx="17">
                  <c:v>5645</c:v>
                </c:pt>
                <c:pt idx="18">
                  <c:v>5329</c:v>
                </c:pt>
                <c:pt idx="19">
                  <c:v>4308</c:v>
                </c:pt>
                <c:pt idx="20">
                  <c:v>2702</c:v>
                </c:pt>
                <c:pt idx="21">
                  <c:v>17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32290</c:v>
                </c:pt>
                <c:pt idx="1">
                  <c:v>16635</c:v>
                </c:pt>
                <c:pt idx="2">
                  <c:v>22043</c:v>
                </c:pt>
                <c:pt idx="3">
                  <c:v>19764</c:v>
                </c:pt>
                <c:pt idx="4">
                  <c:v>21035</c:v>
                </c:pt>
                <c:pt idx="5">
                  <c:v>19742</c:v>
                </c:pt>
                <c:pt idx="6">
                  <c:v>15591</c:v>
                </c:pt>
                <c:pt idx="7">
                  <c:v>15437</c:v>
                </c:pt>
                <c:pt idx="8">
                  <c:v>9524</c:v>
                </c:pt>
                <c:pt idx="9">
                  <c:v>9482</c:v>
                </c:pt>
                <c:pt idx="10">
                  <c:v>9261</c:v>
                </c:pt>
                <c:pt idx="11">
                  <c:v>9570</c:v>
                </c:pt>
                <c:pt idx="12">
                  <c:v>6438</c:v>
                </c:pt>
                <c:pt idx="13">
                  <c:v>7204</c:v>
                </c:pt>
                <c:pt idx="14">
                  <c:v>5851</c:v>
                </c:pt>
                <c:pt idx="15">
                  <c:v>4297</c:v>
                </c:pt>
                <c:pt idx="16">
                  <c:v>2364</c:v>
                </c:pt>
                <c:pt idx="17">
                  <c:v>2244</c:v>
                </c:pt>
                <c:pt idx="18">
                  <c:v>3342</c:v>
                </c:pt>
                <c:pt idx="19">
                  <c:v>2071</c:v>
                </c:pt>
                <c:pt idx="20">
                  <c:v>1380</c:v>
                </c:pt>
                <c:pt idx="21">
                  <c:v>0</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9">
                  <c:v>2071</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Sheet1!$B$2:$B$22</c:f>
              <c:numCache>
                <c:formatCode>General</c:formatCode>
                <c:ptCount val="21"/>
                <c:pt idx="3">
                  <c:v>0.76249999999999996</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Sheet1!$C$2:$C$22</c:f>
              <c:numCache>
                <c:formatCode>0.00%</c:formatCode>
                <c:ptCount val="21"/>
                <c:pt idx="0">
                  <c:v>0.68049999999999999</c:v>
                </c:pt>
                <c:pt idx="1">
                  <c:v>0.71289999999999998</c:v>
                </c:pt>
                <c:pt idx="2">
                  <c:v>0.6835</c:v>
                </c:pt>
                <c:pt idx="3">
                  <c:v>0.76249999999999996</c:v>
                </c:pt>
                <c:pt idx="4">
                  <c:v>0.78210000000000002</c:v>
                </c:pt>
                <c:pt idx="5">
                  <c:v>0.82320000000000004</c:v>
                </c:pt>
                <c:pt idx="6">
                  <c:v>0.83909999999999996</c:v>
                </c:pt>
                <c:pt idx="7">
                  <c:v>0.85950000000000004</c:v>
                </c:pt>
                <c:pt idx="8">
                  <c:v>0.87080000000000002</c:v>
                </c:pt>
                <c:pt idx="9">
                  <c:v>0.86399999999999999</c:v>
                </c:pt>
                <c:pt idx="10">
                  <c:v>0.9083</c:v>
                </c:pt>
                <c:pt idx="11">
                  <c:v>0.94350000000000001</c:v>
                </c:pt>
                <c:pt idx="12">
                  <c:v>0.92030000000000001</c:v>
                </c:pt>
                <c:pt idx="13">
                  <c:v>0.92910000000000004</c:v>
                </c:pt>
                <c:pt idx="14">
                  <c:v>0.94810000000000005</c:v>
                </c:pt>
                <c:pt idx="15">
                  <c:v>0.89649999999999996</c:v>
                </c:pt>
                <c:pt idx="16">
                  <c:v>0.90859999999999996</c:v>
                </c:pt>
                <c:pt idx="17">
                  <c:v>0.96020000000000005</c:v>
                </c:pt>
                <c:pt idx="18">
                  <c:v>0.94299999999999995</c:v>
                </c:pt>
                <c:pt idx="19">
                  <c:v>0.97829999999999995</c:v>
                </c:pt>
                <c:pt idx="20">
                  <c:v>1.0275000000000001</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Sheet1!$D$2:$D$22</c:f>
              <c:numCache>
                <c:formatCode>0.00%</c:formatCode>
                <c:ptCount val="21"/>
                <c:pt idx="0">
                  <c:v>0.53600000000000003</c:v>
                </c:pt>
                <c:pt idx="1">
                  <c:v>0.57069999999999999</c:v>
                </c:pt>
                <c:pt idx="2">
                  <c:v>0.57999999999999996</c:v>
                </c:pt>
                <c:pt idx="3">
                  <c:v>0.64119999999999999</c:v>
                </c:pt>
                <c:pt idx="4">
                  <c:v>0.64849999999999997</c:v>
                </c:pt>
                <c:pt idx="5">
                  <c:v>0.68769999999999998</c:v>
                </c:pt>
                <c:pt idx="6">
                  <c:v>0.70209999999999995</c:v>
                </c:pt>
                <c:pt idx="7">
                  <c:v>0.70320000000000005</c:v>
                </c:pt>
                <c:pt idx="8">
                  <c:v>0.72340000000000004</c:v>
                </c:pt>
                <c:pt idx="9">
                  <c:v>0.72409999999999997</c:v>
                </c:pt>
                <c:pt idx="10">
                  <c:v>0.74019999999999997</c:v>
                </c:pt>
                <c:pt idx="11">
                  <c:v>0.74660000000000004</c:v>
                </c:pt>
                <c:pt idx="12">
                  <c:v>0.74970000000000003</c:v>
                </c:pt>
                <c:pt idx="13">
                  <c:v>0.76290000000000002</c:v>
                </c:pt>
                <c:pt idx="14">
                  <c:v>0.76580000000000004</c:v>
                </c:pt>
                <c:pt idx="15">
                  <c:v>0.7702</c:v>
                </c:pt>
                <c:pt idx="16">
                  <c:v>0.78029999999999999</c:v>
                </c:pt>
                <c:pt idx="17">
                  <c:v>0.79100000000000004</c:v>
                </c:pt>
                <c:pt idx="18">
                  <c:v>0.80269999999999997</c:v>
                </c:pt>
                <c:pt idx="19">
                  <c:v>0.81189999999999996</c:v>
                </c:pt>
                <c:pt idx="20">
                  <c:v>0.82020000000000004</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Sheet1!$E$2:$E$22</c:f>
              <c:numCache>
                <c:formatCode>General</c:formatCode>
                <c:ptCount val="21"/>
                <c:pt idx="3">
                  <c:v>0.64119999999999999</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Sheet1!$B$2:$B$22</c:f>
              <c:numCache>
                <c:formatCode>General</c:formatCode>
                <c:ptCount val="21"/>
                <c:pt idx="13">
                  <c:v>0.93799999999999994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Sheet1!$C$2:$C$22</c:f>
              <c:numCache>
                <c:formatCode>0%</c:formatCode>
                <c:ptCount val="21"/>
                <c:pt idx="0">
                  <c:v>0.86699999999999999</c:v>
                </c:pt>
                <c:pt idx="1">
                  <c:v>0.90200000000000002</c:v>
                </c:pt>
                <c:pt idx="2">
                  <c:v>0.91500000000000004</c:v>
                </c:pt>
                <c:pt idx="3">
                  <c:v>0.91800000000000004</c:v>
                </c:pt>
                <c:pt idx="4">
                  <c:v>0.92200000000000004</c:v>
                </c:pt>
                <c:pt idx="5">
                  <c:v>0.92200000000000004</c:v>
                </c:pt>
                <c:pt idx="6">
                  <c:v>0.92400000000000004</c:v>
                </c:pt>
                <c:pt idx="7">
                  <c:v>0.92700000000000005</c:v>
                </c:pt>
                <c:pt idx="8">
                  <c:v>0.92900000000000005</c:v>
                </c:pt>
                <c:pt idx="9">
                  <c:v>0.93100000000000005</c:v>
                </c:pt>
                <c:pt idx="10">
                  <c:v>0.93300000000000005</c:v>
                </c:pt>
                <c:pt idx="11">
                  <c:v>0.93500000000000005</c:v>
                </c:pt>
                <c:pt idx="12">
                  <c:v>0.93600000000000005</c:v>
                </c:pt>
                <c:pt idx="14">
                  <c:v>0.94099999999999995</c:v>
                </c:pt>
                <c:pt idx="15">
                  <c:v>0.94399999999999995</c:v>
                </c:pt>
                <c:pt idx="16">
                  <c:v>0.94399999999999995</c:v>
                </c:pt>
                <c:pt idx="17">
                  <c:v>0.94499999999999995</c:v>
                </c:pt>
                <c:pt idx="18">
                  <c:v>0.94599999999999995</c:v>
                </c:pt>
                <c:pt idx="19">
                  <c:v>0.95499999999999996</c:v>
                </c:pt>
                <c:pt idx="20">
                  <c:v>0.96399999999999997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Sheet1!$D$2:$D$22</c:f>
              <c:numCache>
                <c:formatCode>0%</c:formatCode>
                <c:ptCount val="21"/>
                <c:pt idx="0">
                  <c:v>0.92600000000000005</c:v>
                </c:pt>
                <c:pt idx="1">
                  <c:v>0.92600000000000005</c:v>
                </c:pt>
                <c:pt idx="2">
                  <c:v>0.92600000000000005</c:v>
                </c:pt>
                <c:pt idx="3">
                  <c:v>0.92600000000000005</c:v>
                </c:pt>
                <c:pt idx="4">
                  <c:v>0.92600000000000005</c:v>
                </c:pt>
                <c:pt idx="5">
                  <c:v>0.92600000000000005</c:v>
                </c:pt>
                <c:pt idx="6">
                  <c:v>0.92600000000000005</c:v>
                </c:pt>
                <c:pt idx="7">
                  <c:v>0.92600000000000005</c:v>
                </c:pt>
                <c:pt idx="8">
                  <c:v>0.92600000000000005</c:v>
                </c:pt>
                <c:pt idx="9">
                  <c:v>0.92600000000000005</c:v>
                </c:pt>
                <c:pt idx="10">
                  <c:v>0.92600000000000005</c:v>
                </c:pt>
                <c:pt idx="11">
                  <c:v>0.92600000000000005</c:v>
                </c:pt>
                <c:pt idx="12">
                  <c:v>0.92600000000000005</c:v>
                </c:pt>
                <c:pt idx="13">
                  <c:v>0.92600000000000005</c:v>
                </c:pt>
                <c:pt idx="14">
                  <c:v>0.92600000000000005</c:v>
                </c:pt>
                <c:pt idx="15">
                  <c:v>0.92600000000000005</c:v>
                </c:pt>
                <c:pt idx="16">
                  <c:v>0.92600000000000005</c:v>
                </c:pt>
                <c:pt idx="17">
                  <c:v>0.92600000000000005</c:v>
                </c:pt>
                <c:pt idx="18">
                  <c:v>0.92600000000000005</c:v>
                </c:pt>
                <c:pt idx="19">
                  <c:v>0.92600000000000005</c:v>
                </c:pt>
                <c:pt idx="20">
                  <c:v>0.92600000000000005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609171668226781"/>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2016-2017</c:v>
                </c:pt>
                <c:pt idx="1">
                  <c:v>2017-2018</c:v>
                </c:pt>
                <c:pt idx="2">
                  <c:v>2018-2019</c:v>
                </c:pt>
                <c:pt idx="3">
                  <c:v>2019-2020</c:v>
                </c:pt>
                <c:pt idx="4">
                  <c:v>2020-2021</c:v>
                </c:pt>
                <c:pt idx="5">
                  <c:v>2021-2022</c:v>
                </c:pt>
              </c:strCache>
            </c:strRef>
          </c:cat>
          <c:val>
            <c:numRef>
              <c:f>Sheet1!$B$2:$B$7</c:f>
              <c:numCache>
                <c:formatCode>0%</c:formatCode>
                <c:ptCount val="6"/>
                <c:pt idx="0">
                  <c:v>0.90400000000000003</c:v>
                </c:pt>
                <c:pt idx="1">
                  <c:v>0.94499999999999995</c:v>
                </c:pt>
                <c:pt idx="2">
                  <c:v>0.94099999999999995</c:v>
                </c:pt>
                <c:pt idx="3">
                  <c:v>0.94399999999999995</c:v>
                </c:pt>
                <c:pt idx="4">
                  <c:v>0.94</c:v>
                </c:pt>
                <c:pt idx="5">
                  <c:v>0.93799999999999994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Sheet1!$B$2:$B$23</c:f>
              <c:numCache>
                <c:formatCode>General</c:formatCode>
                <c:ptCount val="22"/>
                <c:pt idx="0">
                  <c:v>32</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Sheet1!$C$2:$C$23</c:f>
              <c:numCache>
                <c:formatCode>General</c:formatCode>
                <c:ptCount val="22"/>
                <c:pt idx="1">
                  <c:v>32</c:v>
                </c:pt>
                <c:pt idx="2">
                  <c:v>43</c:v>
                </c:pt>
                <c:pt idx="3">
                  <c:v>85</c:v>
                </c:pt>
                <c:pt idx="4">
                  <c:v>132</c:v>
                </c:pt>
                <c:pt idx="5">
                  <c:v>148</c:v>
                </c:pt>
                <c:pt idx="6">
                  <c:v>149</c:v>
                </c:pt>
                <c:pt idx="7">
                  <c:v>189</c:v>
                </c:pt>
                <c:pt idx="8">
                  <c:v>204</c:v>
                </c:pt>
                <c:pt idx="9">
                  <c:v>210</c:v>
                </c:pt>
                <c:pt idx="10">
                  <c:v>308</c:v>
                </c:pt>
                <c:pt idx="11">
                  <c:v>323</c:v>
                </c:pt>
                <c:pt idx="12">
                  <c:v>328</c:v>
                </c:pt>
                <c:pt idx="13">
                  <c:v>336</c:v>
                </c:pt>
                <c:pt idx="14">
                  <c:v>403</c:v>
                </c:pt>
                <c:pt idx="15">
                  <c:v>441</c:v>
                </c:pt>
                <c:pt idx="16">
                  <c:v>456</c:v>
                </c:pt>
                <c:pt idx="17">
                  <c:v>461</c:v>
                </c:pt>
                <c:pt idx="18">
                  <c:v>478</c:v>
                </c:pt>
                <c:pt idx="19">
                  <c:v>962</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Sussex</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7"/>
              <c:layout>
                <c:manualLayout>
                  <c:x val="-2.7780228979998191E-2"/>
                  <c:y val="-2.85305757776034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4FE-4960-84B8-BA6B0EFA0CE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Sheet1!$B$2:$M$2</c:f>
              <c:numCache>
                <c:formatCode>0.0%</c:formatCode>
                <c:ptCount val="12"/>
                <c:pt idx="0">
                  <c:v>4.9000000000000002E-2</c:v>
                </c:pt>
                <c:pt idx="1">
                  <c:v>4.4999999999999998E-2</c:v>
                </c:pt>
                <c:pt idx="2">
                  <c:v>4.2000000000000003E-2</c:v>
                </c:pt>
                <c:pt idx="3">
                  <c:v>3.4000000000000002E-2</c:v>
                </c:pt>
                <c:pt idx="4">
                  <c:v>3.2000000000000001E-2</c:v>
                </c:pt>
                <c:pt idx="5">
                  <c:v>3.4000000000000002E-2</c:v>
                </c:pt>
                <c:pt idx="6">
                  <c:v>3.5999999999999997E-2</c:v>
                </c:pt>
                <c:pt idx="7">
                  <c:v>3.5000000000000003E-2</c:v>
                </c:pt>
                <c:pt idx="8">
                  <c:v>2.5999999999999999E-2</c:v>
                </c:pt>
                <c:pt idx="9">
                  <c:v>2.7E-2</c:v>
                </c:pt>
                <c:pt idx="10">
                  <c:v>2.8000000000000001E-2</c:v>
                </c:pt>
                <c:pt idx="11" formatCode="0.00%">
                  <c:v>3.1E-2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7"/>
              <c:layout>
                <c:manualLayout>
                  <c:x val="-2.6203389447008778E-2"/>
                  <c:y val="1.69260499053157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FE-4960-84B8-BA6B0EFA0CE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Sheet1!$B$3:$M$3</c:f>
              <c:numCache>
                <c:formatCode>0.0%</c:formatCode>
                <c:ptCount val="12"/>
                <c:pt idx="0">
                  <c:v>5.6000000000000001E-2</c:v>
                </c:pt>
                <c:pt idx="1">
                  <c:v>5.0999999999999997E-2</c:v>
                </c:pt>
                <c:pt idx="2">
                  <c:v>4.3999999999999997E-2</c:v>
                </c:pt>
                <c:pt idx="3">
                  <c:v>3.6999999999999998E-2</c:v>
                </c:pt>
                <c:pt idx="4">
                  <c:v>3.5000000000000003E-2</c:v>
                </c:pt>
                <c:pt idx="5">
                  <c:v>3.5999999999999997E-2</c:v>
                </c:pt>
                <c:pt idx="6">
                  <c:v>3.5999999999999997E-2</c:v>
                </c:pt>
                <c:pt idx="7">
                  <c:v>3.2000000000000001E-2</c:v>
                </c:pt>
                <c:pt idx="8">
                  <c:v>2.8000000000000001E-2</c:v>
                </c:pt>
                <c:pt idx="9">
                  <c:v>0.03</c:v>
                </c:pt>
                <c:pt idx="10">
                  <c:v>3.1E-2</c:v>
                </c:pt>
                <c:pt idx="11" formatCode="0.00%">
                  <c:v>3.1E-2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2.5499999999999998E-2</c:v>
                </c:pt>
                <c:pt idx="1">
                  <c:v>2.75E-2</c:v>
                </c:pt>
                <c:pt idx="2">
                  <c:v>2.8500000000000001E-2</c:v>
                </c:pt>
                <c:pt idx="3">
                  <c:v>0.03</c:v>
                </c:pt>
                <c:pt idx="4">
                  <c:v>0.03</c:v>
                </c:pt>
                <c:pt idx="5">
                  <c:v>3.1E-2</c:v>
                </c:pt>
                <c:pt idx="6">
                  <c:v>3.2000000000000001E-2</c:v>
                </c:pt>
                <c:pt idx="7">
                  <c:v>3.2000000000000001E-2</c:v>
                </c:pt>
                <c:pt idx="8">
                  <c:v>3.3500000000000002E-2</c:v>
                </c:pt>
                <c:pt idx="10">
                  <c:v>3.4000000000000002E-2</c:v>
                </c:pt>
                <c:pt idx="11">
                  <c:v>3.5000000000000003E-2</c:v>
                </c:pt>
                <c:pt idx="12">
                  <c:v>3.7499999999999999E-2</c:v>
                </c:pt>
                <c:pt idx="13">
                  <c:v>3.85E-2</c:v>
                </c:pt>
                <c:pt idx="14">
                  <c:v>3.9E-2</c:v>
                </c:pt>
                <c:pt idx="15">
                  <c:v>4.4999999999999998E-2</c:v>
                </c:pt>
                <c:pt idx="16">
                  <c:v>4.65E-2</c:v>
                </c:pt>
                <c:pt idx="17">
                  <c:v>4.8000000000000001E-2</c:v>
                </c:pt>
                <c:pt idx="18">
                  <c:v>4.9000000000000002E-2</c:v>
                </c:pt>
                <c:pt idx="19">
                  <c:v>4.9000000000000002E-2</c:v>
                </c:pt>
                <c:pt idx="20">
                  <c:v>5.7500000000000002E-2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9" formatCode="0.0">
                  <c:v>3.4000000000000002E-2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3.6%</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9365605532039331"/>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Sheet1!$B$2:$B$22</c:f>
              <c:numCache>
                <c:formatCode>0.00%</c:formatCode>
                <c:ptCount val="21"/>
                <c:pt idx="0">
                  <c:v>0.16870260000000001</c:v>
                </c:pt>
                <c:pt idx="1">
                  <c:v>8.6116600000000001E-2</c:v>
                </c:pt>
                <c:pt idx="2">
                  <c:v>8.2028100000000007E-2</c:v>
                </c:pt>
                <c:pt idx="3" formatCode="General">
                  <c:v>7.8353699999999998E-2</c:v>
                </c:pt>
                <c:pt idx="4">
                  <c:v>7.8090400000000004E-2</c:v>
                </c:pt>
                <c:pt idx="5">
                  <c:v>7.6357599999999998E-2</c:v>
                </c:pt>
                <c:pt idx="6">
                  <c:v>7.0121699999999995E-2</c:v>
                </c:pt>
                <c:pt idx="7">
                  <c:v>6.6516500000000006E-2</c:v>
                </c:pt>
                <c:pt idx="8">
                  <c:v>5.8640900000000003E-2</c:v>
                </c:pt>
                <c:pt idx="9">
                  <c:v>5.8384100000000001E-2</c:v>
                </c:pt>
                <c:pt idx="10">
                  <c:v>5.6744000000000003E-2</c:v>
                </c:pt>
                <c:pt idx="11">
                  <c:v>5.34146E-2</c:v>
                </c:pt>
                <c:pt idx="12">
                  <c:v>4.9820900000000001E-2</c:v>
                </c:pt>
                <c:pt idx="13">
                  <c:v>4.9411900000000002E-2</c:v>
                </c:pt>
                <c:pt idx="14">
                  <c:v>4.8206499999999999E-2</c:v>
                </c:pt>
                <c:pt idx="16">
                  <c:v>4.1471300000000003E-2</c:v>
                </c:pt>
                <c:pt idx="17">
                  <c:v>3.8594900000000001E-2</c:v>
                </c:pt>
                <c:pt idx="18">
                  <c:v>3.5555200000000002E-2</c:v>
                </c:pt>
                <c:pt idx="19">
                  <c:v>3.4435100000000003E-2</c:v>
                </c:pt>
                <c:pt idx="20">
                  <c:v>3.42948E-2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Sheet1!$C$2:$C$22</c:f>
              <c:numCache>
                <c:formatCode>General</c:formatCode>
                <c:ptCount val="21"/>
                <c:pt idx="15" formatCode="0.0%">
                  <c:v>4.68019E-2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4517900843309002"/>
          <c:y val="0.91164197701400906"/>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4.1450800000000003E-2</c:v>
                </c:pt>
                <c:pt idx="1">
                  <c:v>3.1559499999999997E-2</c:v>
                </c:pt>
                <c:pt idx="2">
                  <c:v>3.2932900000000001E-2</c:v>
                </c:pt>
                <c:pt idx="3">
                  <c:v>4.4349699999999999E-2</c:v>
                </c:pt>
                <c:pt idx="4">
                  <c:v>4.68019E-2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0.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49</c:v>
                </c:pt>
                <c:pt idx="1">
                  <c:v>49</c:v>
                </c:pt>
                <c:pt idx="2">
                  <c:v>50</c:v>
                </c:pt>
                <c:pt idx="3">
                  <c:v>52</c:v>
                </c:pt>
                <c:pt idx="4">
                  <c:v>52</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Lenape Valley Regional High School District</c:v>
                </c:pt>
                <c:pt idx="1">
                  <c:v>Newton Public School District</c:v>
                </c:pt>
                <c:pt idx="2">
                  <c:v>High Point Regional High School District</c:v>
                </c:pt>
                <c:pt idx="3">
                  <c:v>Wallkill Valley Regional High School</c:v>
                </c:pt>
                <c:pt idx="4">
                  <c:v>Hopatcong Borough School District</c:v>
                </c:pt>
                <c:pt idx="5">
                  <c:v>Vernon Township School District</c:v>
                </c:pt>
                <c:pt idx="6">
                  <c:v>Kittatinny Regional School District</c:v>
                </c:pt>
                <c:pt idx="7">
                  <c:v>Sparta Township Public School District</c:v>
                </c:pt>
                <c:pt idx="8">
                  <c:v>Sussex County Technical School District</c:v>
                </c:pt>
              </c:strCache>
            </c:strRef>
          </c:cat>
          <c:val>
            <c:numRef>
              <c:f>Sheet1!$B$2:$B$10</c:f>
              <c:numCache>
                <c:formatCode>0%</c:formatCode>
                <c:ptCount val="9"/>
                <c:pt idx="0">
                  <c:v>85.2</c:v>
                </c:pt>
                <c:pt idx="1">
                  <c:v>88.9</c:v>
                </c:pt>
                <c:pt idx="2">
                  <c:v>91.3</c:v>
                </c:pt>
                <c:pt idx="3">
                  <c:v>92.1</c:v>
                </c:pt>
                <c:pt idx="4">
                  <c:v>94.3</c:v>
                </c:pt>
                <c:pt idx="5">
                  <c:v>94.3</c:v>
                </c:pt>
                <c:pt idx="6">
                  <c:v>95.2</c:v>
                </c:pt>
                <c:pt idx="7">
                  <c:v>96.1</c:v>
                </c:pt>
                <c:pt idx="8">
                  <c:v>98.2</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Grad. Rate 90.9%</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Sheet1!$A$2:$A$10</c:f>
              <c:strCache>
                <c:ptCount val="9"/>
                <c:pt idx="0">
                  <c:v>Lenape Valley Regional High School District</c:v>
                </c:pt>
                <c:pt idx="1">
                  <c:v>Newton Public School District</c:v>
                </c:pt>
                <c:pt idx="2">
                  <c:v>High Point Regional High School District</c:v>
                </c:pt>
                <c:pt idx="3">
                  <c:v>Wallkill Valley Regional High School</c:v>
                </c:pt>
                <c:pt idx="4">
                  <c:v>Hopatcong Borough School District</c:v>
                </c:pt>
                <c:pt idx="5">
                  <c:v>Vernon Township School District</c:v>
                </c:pt>
                <c:pt idx="6">
                  <c:v>Kittatinny Regional School District</c:v>
                </c:pt>
                <c:pt idx="7">
                  <c:v>Sparta Township Public School District</c:v>
                </c:pt>
                <c:pt idx="8">
                  <c:v>Sussex County Technical School District</c:v>
                </c:pt>
              </c:strCache>
            </c:strRef>
          </c:cat>
          <c:val>
            <c:numRef>
              <c:f>Sheet1!$C$2:$C$10</c:f>
              <c:numCache>
                <c:formatCode>0%</c:formatCode>
                <c:ptCount val="9"/>
                <c:pt idx="0">
                  <c:v>90.9</c:v>
                </c:pt>
                <c:pt idx="1">
                  <c:v>90.9</c:v>
                </c:pt>
                <c:pt idx="2">
                  <c:v>90.9</c:v>
                </c:pt>
                <c:pt idx="3">
                  <c:v>90.9</c:v>
                </c:pt>
                <c:pt idx="4">
                  <c:v>90.9</c:v>
                </c:pt>
                <c:pt idx="5">
                  <c:v>90.9</c:v>
                </c:pt>
                <c:pt idx="6">
                  <c:v>90.9</c:v>
                </c:pt>
                <c:pt idx="7">
                  <c:v>90.9</c:v>
                </c:pt>
                <c:pt idx="8">
                  <c:v>90.9</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0719195805475246"/>
          <c:y val="0.91555109898783582"/>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0.91400000000000003</c:v>
                </c:pt>
                <c:pt idx="1">
                  <c:v>0.92900000000000005</c:v>
                </c:pt>
                <c:pt idx="2">
                  <c:v>0.92900000000000005</c:v>
                </c:pt>
                <c:pt idx="3">
                  <c:v>0.90900000000000003</c:v>
                </c:pt>
                <c:pt idx="4">
                  <c:v>0.94799999999999995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households with broadband access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Sheet1!$B$2:$B$22</c:f>
              <c:numCache>
                <c:formatCode>0.0%</c:formatCode>
                <c:ptCount val="21"/>
                <c:pt idx="0">
                  <c:v>0.876</c:v>
                </c:pt>
                <c:pt idx="1">
                  <c:v>0.877</c:v>
                </c:pt>
                <c:pt idx="2">
                  <c:v>0.89100000000000001</c:v>
                </c:pt>
                <c:pt idx="3">
                  <c:v>0.89400000000000002</c:v>
                </c:pt>
                <c:pt idx="4">
                  <c:v>0.90200000000000002</c:v>
                </c:pt>
                <c:pt idx="5">
                  <c:v>0.90300000000000002</c:v>
                </c:pt>
                <c:pt idx="6">
                  <c:v>0.90700000000000003</c:v>
                </c:pt>
                <c:pt idx="7">
                  <c:v>0.90800000000000003</c:v>
                </c:pt>
                <c:pt idx="8" formatCode="General">
                  <c:v>0.90800000000000003</c:v>
                </c:pt>
                <c:pt idx="9">
                  <c:v>0.91200000000000003</c:v>
                </c:pt>
                <c:pt idx="10">
                  <c:v>0.91300000000000003</c:v>
                </c:pt>
                <c:pt idx="11">
                  <c:v>0.92600000000000005</c:v>
                </c:pt>
                <c:pt idx="12">
                  <c:v>0.92900000000000005</c:v>
                </c:pt>
                <c:pt idx="13">
                  <c:v>0.93300000000000005</c:v>
                </c:pt>
                <c:pt idx="14">
                  <c:v>0.93799999999999994</c:v>
                </c:pt>
                <c:pt idx="15">
                  <c:v>0.93899999999999995</c:v>
                </c:pt>
                <c:pt idx="16">
                  <c:v>0.94099999999999995</c:v>
                </c:pt>
                <c:pt idx="17">
                  <c:v>0.94199999999999995</c:v>
                </c:pt>
                <c:pt idx="19">
                  <c:v>0.95499999999999996</c:v>
                </c:pt>
                <c:pt idx="20">
                  <c:v>0.95699999999999996</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Sheet1!$C$2:$C$22</c:f>
              <c:numCache>
                <c:formatCode>General</c:formatCode>
                <c:ptCount val="21"/>
                <c:pt idx="18">
                  <c:v>0.94799999999999995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91.9%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3">
                  <c:v>42.5</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4">
                  <c:v>59.6</c:v>
                </c:pt>
                <c:pt idx="5">
                  <c:v>71.400000000000006</c:v>
                </c:pt>
                <c:pt idx="6">
                  <c:v>92.7</c:v>
                </c:pt>
                <c:pt idx="7">
                  <c:v>119.9</c:v>
                </c:pt>
                <c:pt idx="8">
                  <c:v>121.4</c:v>
                </c:pt>
                <c:pt idx="9">
                  <c:v>129.69999999999999</c:v>
                </c:pt>
                <c:pt idx="10">
                  <c:v>143.1</c:v>
                </c:pt>
                <c:pt idx="11">
                  <c:v>167.9</c:v>
                </c:pt>
                <c:pt idx="12">
                  <c:v>250.5</c:v>
                </c:pt>
                <c:pt idx="13">
                  <c:v>253.3</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2.7870038972401166E-2"/>
                  <c:y val="-0.5117680115975537"/>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2</c:v>
                </c:pt>
                <c:pt idx="1">
                  <c:v>17</c:v>
                </c:pt>
                <c:pt idx="2">
                  <c:v>1</c:v>
                </c:pt>
                <c:pt idx="3">
                  <c:v>39</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1.1871514928480712E-2"/>
                  <c:y val="2.974949832297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96</c:v>
                </c:pt>
                <c:pt idx="1">
                  <c:v>387</c:v>
                </c:pt>
                <c:pt idx="2">
                  <c:v>32</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Sheet1!$B$2:$B$22</c:f>
              <c:numCache>
                <c:formatCode>General</c:formatCode>
                <c:ptCount val="21"/>
                <c:pt idx="0">
                  <c:v>2.0334300000000001</c:v>
                </c:pt>
                <c:pt idx="1">
                  <c:v>2.4205700000000001</c:v>
                </c:pt>
                <c:pt idx="3">
                  <c:v>2.5069699999999999</c:v>
                </c:pt>
                <c:pt idx="4">
                  <c:v>3.0266000000000002</c:v>
                </c:pt>
                <c:pt idx="5">
                  <c:v>3.0364800000000001</c:v>
                </c:pt>
                <c:pt idx="6">
                  <c:v>3.10765</c:v>
                </c:pt>
                <c:pt idx="7">
                  <c:v>4.0572600000000003</c:v>
                </c:pt>
                <c:pt idx="8">
                  <c:v>4.1986100000000004</c:v>
                </c:pt>
                <c:pt idx="9">
                  <c:v>4.3699000000000003</c:v>
                </c:pt>
                <c:pt idx="10">
                  <c:v>4.50047</c:v>
                </c:pt>
                <c:pt idx="11">
                  <c:v>4.5079399999999996</c:v>
                </c:pt>
                <c:pt idx="12">
                  <c:v>4.6536299999999997</c:v>
                </c:pt>
                <c:pt idx="13">
                  <c:v>5.3425799999999999</c:v>
                </c:pt>
                <c:pt idx="14">
                  <c:v>6.8001699999999996</c:v>
                </c:pt>
                <c:pt idx="15">
                  <c:v>6.8345599999999997</c:v>
                </c:pt>
                <c:pt idx="16">
                  <c:v>7.6551200000000001</c:v>
                </c:pt>
                <c:pt idx="17">
                  <c:v>7.8728999999999996</c:v>
                </c:pt>
                <c:pt idx="18">
                  <c:v>8.8375599999999999</c:v>
                </c:pt>
                <c:pt idx="19">
                  <c:v>8.8496600000000001</c:v>
                </c:pt>
                <c:pt idx="20">
                  <c:v>21.33492</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Sheet1!$C$2:$C$22</c:f>
              <c:numCache>
                <c:formatCode>General</c:formatCode>
                <c:ptCount val="21"/>
                <c:pt idx="2">
                  <c:v>2.4972400000000001</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4.63</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Sheet1!$D$2:$D$22</c:f>
              <c:numCache>
                <c:formatCode>General</c:formatCode>
                <c:ptCount val="21"/>
                <c:pt idx="0">
                  <c:v>4.63103</c:v>
                </c:pt>
                <c:pt idx="1">
                  <c:v>4.63103</c:v>
                </c:pt>
                <c:pt idx="2">
                  <c:v>4.63103</c:v>
                </c:pt>
                <c:pt idx="3">
                  <c:v>4.63103</c:v>
                </c:pt>
                <c:pt idx="4">
                  <c:v>4.63103</c:v>
                </c:pt>
                <c:pt idx="5">
                  <c:v>4.63103</c:v>
                </c:pt>
                <c:pt idx="6">
                  <c:v>4.63103</c:v>
                </c:pt>
                <c:pt idx="7">
                  <c:v>4.63103</c:v>
                </c:pt>
                <c:pt idx="8">
                  <c:v>4.63103</c:v>
                </c:pt>
                <c:pt idx="9">
                  <c:v>4.63103</c:v>
                </c:pt>
                <c:pt idx="10">
                  <c:v>4.63103</c:v>
                </c:pt>
                <c:pt idx="11">
                  <c:v>4.63103</c:v>
                </c:pt>
                <c:pt idx="12">
                  <c:v>4.63103</c:v>
                </c:pt>
                <c:pt idx="13">
                  <c:v>4.63103</c:v>
                </c:pt>
                <c:pt idx="14">
                  <c:v>4.63103</c:v>
                </c:pt>
                <c:pt idx="15">
                  <c:v>4.63103</c:v>
                </c:pt>
                <c:pt idx="16">
                  <c:v>4.63103</c:v>
                </c:pt>
                <c:pt idx="17">
                  <c:v>4.63103</c:v>
                </c:pt>
                <c:pt idx="18">
                  <c:v>4.63103</c:v>
                </c:pt>
                <c:pt idx="19">
                  <c:v>4.63103</c:v>
                </c:pt>
                <c:pt idx="20">
                  <c:v>4.63103</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9177706692913385"/>
          <c:y val="0.8966248691776989"/>
          <c:w val="0.12139296259842519"/>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Sussex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4"/>
              <c:layout>
                <c:manualLayout>
                  <c:x val="-6.8527850685331002E-2"/>
                  <c:y val="6.9383486230594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9D-4D09-BF4F-B24109DA15D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8.0190000000000001</c:v>
                </c:pt>
                <c:pt idx="1">
                  <c:v>5.3832000000000004</c:v>
                </c:pt>
                <c:pt idx="2">
                  <c:v>6.7880599999999998</c:v>
                </c:pt>
                <c:pt idx="3">
                  <c:v>6.2396799999999999</c:v>
                </c:pt>
                <c:pt idx="4">
                  <c:v>2.5</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10.5</c:v>
                </c:pt>
                <c:pt idx="1">
                  <c:v>9.3191199999999998</c:v>
                </c:pt>
                <c:pt idx="2">
                  <c:v>7.4523599999999997</c:v>
                </c:pt>
                <c:pt idx="3">
                  <c:v>7.5911299999999997</c:v>
                </c:pt>
                <c:pt idx="4">
                  <c:v>4.63103</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Sheet1!$B$2:$B$22</c:f>
              <c:numCache>
                <c:formatCode>General</c:formatCode>
                <c:ptCount val="21"/>
                <c:pt idx="4">
                  <c:v>42</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Sheet1!$C$2:$C$22</c:f>
              <c:numCache>
                <c:formatCode>General</c:formatCode>
                <c:ptCount val="21"/>
                <c:pt idx="0">
                  <c:v>15</c:v>
                </c:pt>
                <c:pt idx="1">
                  <c:v>15</c:v>
                </c:pt>
                <c:pt idx="2">
                  <c:v>17</c:v>
                </c:pt>
                <c:pt idx="3">
                  <c:v>24</c:v>
                </c:pt>
                <c:pt idx="4">
                  <c:v>42</c:v>
                </c:pt>
                <c:pt idx="5">
                  <c:v>53</c:v>
                </c:pt>
                <c:pt idx="6">
                  <c:v>59</c:v>
                </c:pt>
                <c:pt idx="7">
                  <c:v>69</c:v>
                </c:pt>
                <c:pt idx="8">
                  <c:v>78</c:v>
                </c:pt>
                <c:pt idx="9">
                  <c:v>88</c:v>
                </c:pt>
                <c:pt idx="10">
                  <c:v>89</c:v>
                </c:pt>
                <c:pt idx="11">
                  <c:v>92</c:v>
                </c:pt>
                <c:pt idx="12">
                  <c:v>92</c:v>
                </c:pt>
                <c:pt idx="13">
                  <c:v>93</c:v>
                </c:pt>
                <c:pt idx="14">
                  <c:v>96</c:v>
                </c:pt>
                <c:pt idx="15">
                  <c:v>123</c:v>
                </c:pt>
                <c:pt idx="16">
                  <c:v>124</c:v>
                </c:pt>
                <c:pt idx="17">
                  <c:v>140</c:v>
                </c:pt>
                <c:pt idx="18">
                  <c:v>143</c:v>
                </c:pt>
                <c:pt idx="19">
                  <c:v>163</c:v>
                </c:pt>
                <c:pt idx="20">
                  <c:v>198</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Sheet1!$D$2:$D$22</c:f>
              <c:numCache>
                <c:formatCode>General</c:formatCode>
                <c:ptCount val="21"/>
                <c:pt idx="0">
                  <c:v>99</c:v>
                </c:pt>
                <c:pt idx="1">
                  <c:v>89</c:v>
                </c:pt>
                <c:pt idx="2">
                  <c:v>96</c:v>
                </c:pt>
                <c:pt idx="3">
                  <c:v>123</c:v>
                </c:pt>
                <c:pt idx="4">
                  <c:v>164</c:v>
                </c:pt>
                <c:pt idx="5">
                  <c:v>365</c:v>
                </c:pt>
                <c:pt idx="6">
                  <c:v>533</c:v>
                </c:pt>
                <c:pt idx="7">
                  <c:v>298</c:v>
                </c:pt>
                <c:pt idx="8">
                  <c:v>300</c:v>
                </c:pt>
                <c:pt idx="9">
                  <c:v>836</c:v>
                </c:pt>
                <c:pt idx="10">
                  <c:v>771</c:v>
                </c:pt>
                <c:pt idx="11">
                  <c:v>730</c:v>
                </c:pt>
                <c:pt idx="12">
                  <c:v>710</c:v>
                </c:pt>
                <c:pt idx="13">
                  <c:v>821</c:v>
                </c:pt>
                <c:pt idx="14">
                  <c:v>499</c:v>
                </c:pt>
                <c:pt idx="15">
                  <c:v>572</c:v>
                </c:pt>
                <c:pt idx="16">
                  <c:v>1100</c:v>
                </c:pt>
                <c:pt idx="17">
                  <c:v>1005</c:v>
                </c:pt>
                <c:pt idx="18">
                  <c:v>1211</c:v>
                </c:pt>
                <c:pt idx="19">
                  <c:v>1315</c:v>
                </c:pt>
                <c:pt idx="20">
                  <c:v>1810</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Violence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Sheet1!$E$2:$E$22</c:f>
              <c:numCache>
                <c:formatCode>General</c:formatCode>
                <c:ptCount val="21"/>
                <c:pt idx="4">
                  <c:v>164</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Rate of Social Associations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9.1</c:v>
                </c:pt>
                <c:pt idx="1">
                  <c:v>8.6</c:v>
                </c:pt>
                <c:pt idx="2">
                  <c:v>8.9</c:v>
                </c:pt>
                <c:pt idx="3">
                  <c:v>9.3000000000000007</c:v>
                </c:pt>
                <c:pt idx="4">
                  <c:v>9.0712989814</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Sheet1!$B$2:$B$22</c:f>
              <c:numCache>
                <c:formatCode>General</c:formatCode>
                <c:ptCount val="21"/>
                <c:pt idx="0">
                  <c:v>74.922007734999994</c:v>
                </c:pt>
                <c:pt idx="1">
                  <c:v>64.155286419000007</c:v>
                </c:pt>
                <c:pt idx="2">
                  <c:v>63.919529808</c:v>
                </c:pt>
                <c:pt idx="3">
                  <c:v>63.272124165000001</c:v>
                </c:pt>
                <c:pt idx="4">
                  <c:v>62.320807535999997</c:v>
                </c:pt>
                <c:pt idx="5">
                  <c:v>61.424281014999998</c:v>
                </c:pt>
                <c:pt idx="6">
                  <c:v>60.815573332</c:v>
                </c:pt>
                <c:pt idx="7">
                  <c:v>59.450548632</c:v>
                </c:pt>
                <c:pt idx="8">
                  <c:v>57.911655209999999</c:v>
                </c:pt>
                <c:pt idx="9">
                  <c:v>57.810663214000002</c:v>
                </c:pt>
                <c:pt idx="10">
                  <c:v>56.904076592000003</c:v>
                </c:pt>
                <c:pt idx="11">
                  <c:v>55.675839619999998</c:v>
                </c:pt>
                <c:pt idx="12">
                  <c:v>54.086268781999998</c:v>
                </c:pt>
                <c:pt idx="13">
                  <c:v>54.048709971999997</c:v>
                </c:pt>
                <c:pt idx="15">
                  <c:v>49.040392269000002</c:v>
                </c:pt>
                <c:pt idx="16">
                  <c:v>48.940149726999998</c:v>
                </c:pt>
                <c:pt idx="17">
                  <c:v>47.290237234000003</c:v>
                </c:pt>
                <c:pt idx="18">
                  <c:v>43.271655655000004</c:v>
                </c:pt>
                <c:pt idx="19">
                  <c:v>39.194286669</c:v>
                </c:pt>
                <c:pt idx="20">
                  <c:v>35.139992941000003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Sheet1!$C$2:$C$22</c:f>
              <c:numCache>
                <c:formatCode>General</c:formatCode>
                <c:ptCount val="21"/>
                <c:pt idx="14" formatCode="0.00">
                  <c:v>51.688280499999998</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64</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Sheet1!$D$2:$D$22</c:f>
              <c:numCache>
                <c:formatCode>0</c:formatCode>
                <c:ptCount val="21"/>
                <c:pt idx="0">
                  <c:v>64</c:v>
                </c:pt>
                <c:pt idx="1">
                  <c:v>64</c:v>
                </c:pt>
                <c:pt idx="2">
                  <c:v>64</c:v>
                </c:pt>
                <c:pt idx="3">
                  <c:v>64</c:v>
                </c:pt>
                <c:pt idx="4">
                  <c:v>64</c:v>
                </c:pt>
                <c:pt idx="5">
                  <c:v>64</c:v>
                </c:pt>
                <c:pt idx="6">
                  <c:v>64</c:v>
                </c:pt>
                <c:pt idx="7">
                  <c:v>64</c:v>
                </c:pt>
                <c:pt idx="8">
                  <c:v>64</c:v>
                </c:pt>
                <c:pt idx="9">
                  <c:v>64</c:v>
                </c:pt>
                <c:pt idx="10">
                  <c:v>64</c:v>
                </c:pt>
                <c:pt idx="11">
                  <c:v>64</c:v>
                </c:pt>
                <c:pt idx="12">
                  <c:v>64</c:v>
                </c:pt>
                <c:pt idx="13">
                  <c:v>64</c:v>
                </c:pt>
                <c:pt idx="14">
                  <c:v>64</c:v>
                </c:pt>
                <c:pt idx="15">
                  <c:v>64</c:v>
                </c:pt>
                <c:pt idx="16">
                  <c:v>64</c:v>
                </c:pt>
                <c:pt idx="17">
                  <c:v>64</c:v>
                </c:pt>
                <c:pt idx="18">
                  <c:v>64</c:v>
                </c:pt>
                <c:pt idx="19">
                  <c:v>64</c:v>
                </c:pt>
                <c:pt idx="20">
                  <c:v>64</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Sheet1!$B$2:$B$22</c:f>
              <c:numCache>
                <c:formatCode>General</c:formatCode>
                <c:ptCount val="21"/>
                <c:pt idx="9">
                  <c:v>9.0712989814</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Sheet1!$C$2:$C$22</c:f>
              <c:numCache>
                <c:formatCode>General</c:formatCode>
                <c:ptCount val="21"/>
                <c:pt idx="0">
                  <c:v>13.108164201999999</c:v>
                </c:pt>
                <c:pt idx="1">
                  <c:v>12.009415382</c:v>
                </c:pt>
                <c:pt idx="2">
                  <c:v>11.681765825999999</c:v>
                </c:pt>
                <c:pt idx="3">
                  <c:v>10.548029167999999</c:v>
                </c:pt>
                <c:pt idx="4">
                  <c:v>10.081750312</c:v>
                </c:pt>
                <c:pt idx="5">
                  <c:v>10.067479321</c:v>
                </c:pt>
                <c:pt idx="6">
                  <c:v>9.7470326207000006</c:v>
                </c:pt>
                <c:pt idx="7">
                  <c:v>9.6957458912999996</c:v>
                </c:pt>
                <c:pt idx="8">
                  <c:v>9.2781943497999997</c:v>
                </c:pt>
                <c:pt idx="10">
                  <c:v>9.0073918830000004</c:v>
                </c:pt>
                <c:pt idx="11">
                  <c:v>8.5312004586000008</c:v>
                </c:pt>
                <c:pt idx="12">
                  <c:v>8.5164765914</c:v>
                </c:pt>
                <c:pt idx="13">
                  <c:v>8.2146456482999994</c:v>
                </c:pt>
                <c:pt idx="14">
                  <c:v>8.0699461962000001</c:v>
                </c:pt>
                <c:pt idx="15">
                  <c:v>7.9319822655000003</c:v>
                </c:pt>
                <c:pt idx="16">
                  <c:v>7.8091698067999999</c:v>
                </c:pt>
                <c:pt idx="17">
                  <c:v>7.3261623771000002</c:v>
                </c:pt>
                <c:pt idx="18">
                  <c:v>7.1945033994000003</c:v>
                </c:pt>
                <c:pt idx="19">
                  <c:v>6.6485482585</c:v>
                </c:pt>
                <c:pt idx="20">
                  <c:v>5.5980204447000004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8.5</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Sheet1!$D$2:$D$22</c:f>
              <c:numCache>
                <c:formatCode>General</c:formatCode>
                <c:ptCount val="21"/>
                <c:pt idx="0">
                  <c:v>8.5</c:v>
                </c:pt>
                <c:pt idx="1">
                  <c:v>8.5</c:v>
                </c:pt>
                <c:pt idx="2">
                  <c:v>8.5</c:v>
                </c:pt>
                <c:pt idx="3">
                  <c:v>8.5</c:v>
                </c:pt>
                <c:pt idx="4">
                  <c:v>8.5</c:v>
                </c:pt>
                <c:pt idx="5">
                  <c:v>8.5</c:v>
                </c:pt>
                <c:pt idx="6">
                  <c:v>8.5</c:v>
                </c:pt>
                <c:pt idx="7">
                  <c:v>8.5</c:v>
                </c:pt>
                <c:pt idx="8">
                  <c:v>8.5</c:v>
                </c:pt>
                <c:pt idx="9">
                  <c:v>8.5</c:v>
                </c:pt>
                <c:pt idx="10">
                  <c:v>8.5</c:v>
                </c:pt>
                <c:pt idx="11">
                  <c:v>8.5</c:v>
                </c:pt>
                <c:pt idx="12">
                  <c:v>8.5</c:v>
                </c:pt>
                <c:pt idx="13">
                  <c:v>8.5</c:v>
                </c:pt>
                <c:pt idx="14">
                  <c:v>8.5</c:v>
                </c:pt>
                <c:pt idx="15">
                  <c:v>8.5</c:v>
                </c:pt>
                <c:pt idx="16">
                  <c:v>8.5</c:v>
                </c:pt>
                <c:pt idx="17">
                  <c:v>8.5</c:v>
                </c:pt>
                <c:pt idx="18">
                  <c:v>8.5</c:v>
                </c:pt>
                <c:pt idx="19">
                  <c:v>8.5</c:v>
                </c:pt>
                <c:pt idx="20">
                  <c:v>8.5</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55797141674900852"/>
          <c:y val="0.87962459137687043"/>
          <c:w val="0.14600973819340818"/>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Sheet1!$B$2:$B$22</c:f>
              <c:numCache>
                <c:formatCode>General</c:formatCode>
                <c:ptCount val="21"/>
                <c:pt idx="0">
                  <c:v>641</c:v>
                </c:pt>
                <c:pt idx="1">
                  <c:v>796</c:v>
                </c:pt>
                <c:pt idx="2" formatCode="#,##0">
                  <c:v>1210</c:v>
                </c:pt>
                <c:pt idx="4" formatCode="#,##0">
                  <c:v>1364</c:v>
                </c:pt>
                <c:pt idx="5" formatCode="#,##0">
                  <c:v>1771</c:v>
                </c:pt>
                <c:pt idx="6" formatCode="#,##0">
                  <c:v>1947</c:v>
                </c:pt>
                <c:pt idx="7" formatCode="#,##0">
                  <c:v>2020</c:v>
                </c:pt>
                <c:pt idx="8" formatCode="#,##0">
                  <c:v>2034</c:v>
                </c:pt>
                <c:pt idx="9" formatCode="#,##0">
                  <c:v>2455</c:v>
                </c:pt>
                <c:pt idx="10">
                  <c:v>2492</c:v>
                </c:pt>
                <c:pt idx="11" formatCode="#,##0">
                  <c:v>2748</c:v>
                </c:pt>
                <c:pt idx="12" formatCode="#,##0">
                  <c:v>3377</c:v>
                </c:pt>
                <c:pt idx="13" formatCode="#,##0">
                  <c:v>3557</c:v>
                </c:pt>
                <c:pt idx="14" formatCode="#,##0">
                  <c:v>3596</c:v>
                </c:pt>
                <c:pt idx="15" formatCode="#,##0">
                  <c:v>3730</c:v>
                </c:pt>
                <c:pt idx="16" formatCode="#,##0">
                  <c:v>4096</c:v>
                </c:pt>
                <c:pt idx="17" formatCode="#,##0">
                  <c:v>4552</c:v>
                </c:pt>
                <c:pt idx="18" formatCode="#,##0">
                  <c:v>4783</c:v>
                </c:pt>
                <c:pt idx="19" formatCode="#,##0">
                  <c:v>7290</c:v>
                </c:pt>
                <c:pt idx="20" formatCode="#,##0">
                  <c:v>7377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Sheet1!$C$2:$C$22</c:f>
              <c:numCache>
                <c:formatCode>General</c:formatCode>
                <c:ptCount val="21"/>
                <c:pt idx="3">
                  <c:v>1222</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5.1078088578088633E-2"/>
                  <c:y val="1.66465294877873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51-40AA-9CF6-02D9159F35C2}"/>
                </c:ext>
              </c:extLst>
            </c:dLbl>
            <c:dLbl>
              <c:idx val="3"/>
              <c:layout>
                <c:manualLayout>
                  <c:x val="-2.7768065268065269E-2"/>
                  <c:y val="-2.55409679170172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BCD-4481-986A-9DC8EF98FB3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1231</c:v>
                </c:pt>
                <c:pt idx="1">
                  <c:v>1214</c:v>
                </c:pt>
                <c:pt idx="2">
                  <c:v>1103</c:v>
                </c:pt>
                <c:pt idx="3">
                  <c:v>1265</c:v>
                </c:pt>
                <c:pt idx="4">
                  <c:v>1222</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8081315328133666E-2"/>
                  <c:y val="-7.499999538631918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274491537477714"/>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3.0360213884456683E-3"/>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Cyber Harassment</c:v>
                </c:pt>
                <c:pt idx="6">
                  <c:v>Other</c:v>
                </c:pt>
              </c:strCache>
            </c:strRef>
          </c:cat>
          <c:val>
            <c:numRef>
              <c:f>Sheet1!$B$2:$B$8</c:f>
              <c:numCache>
                <c:formatCode>General</c:formatCode>
                <c:ptCount val="7"/>
                <c:pt idx="0">
                  <c:v>741</c:v>
                </c:pt>
                <c:pt idx="1">
                  <c:v>429</c:v>
                </c:pt>
                <c:pt idx="2">
                  <c:v>52</c:v>
                </c:pt>
                <c:pt idx="3">
                  <c:v>42</c:v>
                </c:pt>
                <c:pt idx="4" formatCode="#,##0">
                  <c:v>24</c:v>
                </c:pt>
                <c:pt idx="5">
                  <c:v>11</c:v>
                </c:pt>
                <c:pt idx="6">
                  <c:v>24</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Sheet1!$B$2:$B$22</c:f>
              <c:numCache>
                <c:formatCode>General</c:formatCode>
                <c:ptCount val="21"/>
                <c:pt idx="12" formatCode="_(&quot;$&quot;* #,##0_);_(&quot;$&quot;* \(#,##0\);_(&quot;$&quot;* &quot;-&quot;??_);_(@_)">
                  <c:v>75273</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Sheet1!$C$2:$C$22</c:f>
              <c:numCache>
                <c:formatCode>"$"#,##0_);[Red]\("$"#,##0\)</c:formatCode>
                <c:ptCount val="21"/>
                <c:pt idx="0">
                  <c:v>47208</c:v>
                </c:pt>
                <c:pt idx="1">
                  <c:v>56309</c:v>
                </c:pt>
                <c:pt idx="2">
                  <c:v>56955</c:v>
                </c:pt>
                <c:pt idx="3">
                  <c:v>61127</c:v>
                </c:pt>
                <c:pt idx="4">
                  <c:v>63045</c:v>
                </c:pt>
                <c:pt idx="5">
                  <c:v>64301</c:v>
                </c:pt>
                <c:pt idx="6">
                  <c:v>66345</c:v>
                </c:pt>
                <c:pt idx="7">
                  <c:v>70489</c:v>
                </c:pt>
                <c:pt idx="8">
                  <c:v>71233</c:v>
                </c:pt>
                <c:pt idx="9">
                  <c:v>71968</c:v>
                </c:pt>
                <c:pt idx="10">
                  <c:v>73197</c:v>
                </c:pt>
                <c:pt idx="11">
                  <c:v>74275</c:v>
                </c:pt>
                <c:pt idx="12" formatCode="_(&quot;$&quot;* #,##0_);_(&quot;$&quot;* \(#,##0\);_(&quot;$&quot;* &quot;-&quot;??_);_(@_)">
                  <c:v>75273</c:v>
                </c:pt>
                <c:pt idx="13">
                  <c:v>77564</c:v>
                </c:pt>
                <c:pt idx="14">
                  <c:v>79744</c:v>
                </c:pt>
                <c:pt idx="15">
                  <c:v>80381</c:v>
                </c:pt>
                <c:pt idx="16">
                  <c:v>82567</c:v>
                </c:pt>
                <c:pt idx="17">
                  <c:v>94496</c:v>
                </c:pt>
                <c:pt idx="18">
                  <c:v>96808</c:v>
                </c:pt>
                <c:pt idx="19">
                  <c:v>100478</c:v>
                </c:pt>
                <c:pt idx="20">
                  <c:v>100747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Sheet1!$D$2:$D$22</c:f>
              <c:numCache>
                <c:formatCode>"$"#,##0_);[Red]\("$"#,##0\)</c:formatCode>
                <c:ptCount val="21"/>
                <c:pt idx="0">
                  <c:v>42564</c:v>
                </c:pt>
                <c:pt idx="1">
                  <c:v>51716</c:v>
                </c:pt>
                <c:pt idx="2">
                  <c:v>50693</c:v>
                </c:pt>
                <c:pt idx="3">
                  <c:v>52461</c:v>
                </c:pt>
                <c:pt idx="4">
                  <c:v>55858</c:v>
                </c:pt>
                <c:pt idx="5">
                  <c:v>57123</c:v>
                </c:pt>
                <c:pt idx="6">
                  <c:v>59222</c:v>
                </c:pt>
                <c:pt idx="7">
                  <c:v>56046</c:v>
                </c:pt>
                <c:pt idx="8">
                  <c:v>51365</c:v>
                </c:pt>
                <c:pt idx="9">
                  <c:v>56563</c:v>
                </c:pt>
                <c:pt idx="10">
                  <c:v>61423</c:v>
                </c:pt>
                <c:pt idx="11">
                  <c:v>61394</c:v>
                </c:pt>
                <c:pt idx="12" formatCode="_(&quot;$&quot;* #,##0_);_(&quot;$&quot;* \(#,##0\);_(&quot;$&quot;* &quot;-&quot;??_);_(@_)">
                  <c:v>64227</c:v>
                </c:pt>
                <c:pt idx="13">
                  <c:v>61091</c:v>
                </c:pt>
                <c:pt idx="14">
                  <c:v>62809</c:v>
                </c:pt>
                <c:pt idx="15">
                  <c:v>64840</c:v>
                </c:pt>
                <c:pt idx="16">
                  <c:v>67546</c:v>
                </c:pt>
                <c:pt idx="17">
                  <c:v>68388</c:v>
                </c:pt>
                <c:pt idx="18">
                  <c:v>72752</c:v>
                </c:pt>
                <c:pt idx="19">
                  <c:v>72889</c:v>
                </c:pt>
                <c:pt idx="20">
                  <c:v>74984</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Sheet1!$E$2:$E$22</c:f>
              <c:numCache>
                <c:formatCode>General</c:formatCode>
                <c:ptCount val="21"/>
                <c:pt idx="12" formatCode="_(&quot;$&quot;* #,##0_);_(&quot;$&quot;* \(#,##0\);_(&quot;$&quot;* &quot;-&quot;??_);_(@_)">
                  <c:v>64227</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71145</c:v>
                </c:pt>
                <c:pt idx="1">
                  <c:v>70453</c:v>
                </c:pt>
                <c:pt idx="2">
                  <c:v>73782</c:v>
                </c:pt>
                <c:pt idx="3">
                  <c:v>74328</c:v>
                </c:pt>
                <c:pt idx="4">
                  <c:v>75273</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_("$"* #,##0_);_("$"* \(#,##0\);_("$"* "-"??_);_(@_)</c:formatCode>
                <c:ptCount val="5"/>
                <c:pt idx="0">
                  <c:v>51180</c:v>
                </c:pt>
                <c:pt idx="1">
                  <c:v>52243</c:v>
                </c:pt>
                <c:pt idx="2">
                  <c:v>57163</c:v>
                </c:pt>
                <c:pt idx="3">
                  <c:v>57839</c:v>
                </c:pt>
                <c:pt idx="4">
                  <c:v>64227</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Sheet1!$B$2:$B$22</c:f>
              <c:numCache>
                <c:formatCode>General</c:formatCode>
                <c:ptCount val="21"/>
                <c:pt idx="0">
                  <c:v>47</c:v>
                </c:pt>
                <c:pt idx="2">
                  <c:v>105</c:v>
                </c:pt>
                <c:pt idx="3">
                  <c:v>128</c:v>
                </c:pt>
                <c:pt idx="4">
                  <c:v>148</c:v>
                </c:pt>
                <c:pt idx="5">
                  <c:v>157</c:v>
                </c:pt>
                <c:pt idx="6">
                  <c:v>233</c:v>
                </c:pt>
                <c:pt idx="7">
                  <c:v>235</c:v>
                </c:pt>
                <c:pt idx="8">
                  <c:v>246</c:v>
                </c:pt>
                <c:pt idx="9">
                  <c:v>287</c:v>
                </c:pt>
                <c:pt idx="10">
                  <c:v>306</c:v>
                </c:pt>
                <c:pt idx="11">
                  <c:v>353</c:v>
                </c:pt>
                <c:pt idx="12">
                  <c:v>377</c:v>
                </c:pt>
                <c:pt idx="13">
                  <c:v>385</c:v>
                </c:pt>
                <c:pt idx="14">
                  <c:v>397</c:v>
                </c:pt>
                <c:pt idx="15">
                  <c:v>410</c:v>
                </c:pt>
                <c:pt idx="16">
                  <c:v>465</c:v>
                </c:pt>
                <c:pt idx="17">
                  <c:v>501</c:v>
                </c:pt>
                <c:pt idx="18">
                  <c:v>506</c:v>
                </c:pt>
                <c:pt idx="19">
                  <c:v>587</c:v>
                </c:pt>
                <c:pt idx="20">
                  <c:v>666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Sheet1!$C$2:$C$22</c:f>
              <c:numCache>
                <c:formatCode>General</c:formatCode>
                <c:ptCount val="21"/>
                <c:pt idx="1">
                  <c:v>100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34</c:v>
                </c:pt>
                <c:pt idx="1">
                  <c:v>41</c:v>
                </c:pt>
                <c:pt idx="2">
                  <c:v>48</c:v>
                </c:pt>
                <c:pt idx="3">
                  <c:v>32</c:v>
                </c:pt>
                <c:pt idx="4">
                  <c:v>28</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Sheet1!$B$2:$B$22</c:f>
              <c:numCache>
                <c:formatCode>0%</c:formatCode>
                <c:ptCount val="21"/>
                <c:pt idx="0">
                  <c:v>0.35638297872340402</c:v>
                </c:pt>
                <c:pt idx="1">
                  <c:v>0.11764705882352899</c:v>
                </c:pt>
                <c:pt idx="2">
                  <c:v>0.10294117647058799</c:v>
                </c:pt>
                <c:pt idx="3">
                  <c:v>7.1428571428571397E-2</c:v>
                </c:pt>
                <c:pt idx="4">
                  <c:v>5.6716417910447799E-2</c:v>
                </c:pt>
                <c:pt idx="5">
                  <c:v>-6.7901234567901203E-2</c:v>
                </c:pt>
                <c:pt idx="6">
                  <c:v>-7.7419354838709695E-2</c:v>
                </c:pt>
                <c:pt idx="7">
                  <c:v>-0.107142857142857</c:v>
                </c:pt>
                <c:pt idx="8">
                  <c:v>-0.12</c:v>
                </c:pt>
                <c:pt idx="10">
                  <c:v>-0.13218390804597699</c:v>
                </c:pt>
                <c:pt idx="11">
                  <c:v>-0.15454545454545501</c:v>
                </c:pt>
                <c:pt idx="12">
                  <c:v>-0.17716535433070901</c:v>
                </c:pt>
                <c:pt idx="13">
                  <c:v>-0.19323671497584499</c:v>
                </c:pt>
                <c:pt idx="14">
                  <c:v>-0.20909090909090899</c:v>
                </c:pt>
                <c:pt idx="15">
                  <c:v>-0.21379310344827601</c:v>
                </c:pt>
                <c:pt idx="16">
                  <c:v>-0.217391304347826</c:v>
                </c:pt>
                <c:pt idx="17">
                  <c:v>-0.23140495867768601</c:v>
                </c:pt>
                <c:pt idx="18">
                  <c:v>-0.238095238095238</c:v>
                </c:pt>
                <c:pt idx="19">
                  <c:v>-0.30158730158730201</c:v>
                </c:pt>
                <c:pt idx="20">
                  <c:v>-0.4</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Sheet1!$C$2:$C$22</c:f>
              <c:numCache>
                <c:formatCode>General</c:formatCode>
                <c:ptCount val="21"/>
                <c:pt idx="9">
                  <c:v>-0.125</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Sheet1!$D$2:$D$22</c:f>
              <c:numCache>
                <c:formatCode>0%</c:formatCode>
                <c:ptCount val="2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pt idx="19">
                  <c:v>-0.05</c:v>
                </c:pt>
                <c:pt idx="20">
                  <c:v>-0.05</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Sussex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8.9062500000000031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0.121875"/>
                  <c:y val="-0.1124999930794787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Heroin</c:v>
                </c:pt>
                <c:pt idx="2">
                  <c:v>Other Opiates</c:v>
                </c:pt>
                <c:pt idx="3">
                  <c:v>Cocaine</c:v>
                </c:pt>
                <c:pt idx="4">
                  <c:v>Marijuana</c:v>
                </c:pt>
                <c:pt idx="5">
                  <c:v>Methamphetamines</c:v>
                </c:pt>
                <c:pt idx="6">
                  <c:v>Other Drugs</c:v>
                </c:pt>
              </c:strCache>
            </c:strRef>
          </c:cat>
          <c:val>
            <c:numRef>
              <c:f>Sheet1!$B$2:$H$2</c:f>
              <c:numCache>
                <c:formatCode>0%</c:formatCode>
                <c:ptCount val="7"/>
                <c:pt idx="0">
                  <c:v>0.43</c:v>
                </c:pt>
                <c:pt idx="1">
                  <c:v>0.4</c:v>
                </c:pt>
                <c:pt idx="2">
                  <c:v>0.05</c:v>
                </c:pt>
                <c:pt idx="3">
                  <c:v>0.04</c:v>
                </c:pt>
                <c:pt idx="4">
                  <c:v>0.06</c:v>
                </c:pt>
                <c:pt idx="5">
                  <c:v>0</c:v>
                </c:pt>
                <c:pt idx="6">
                  <c:v>0.02</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8.1000000000000003E-2</c:v>
                </c:pt>
                <c:pt idx="1">
                  <c:v>7.0999999999999994E-2</c:v>
                </c:pt>
                <c:pt idx="2">
                  <c:v>7.9000000000000001E-2</c:v>
                </c:pt>
                <c:pt idx="3">
                  <c:v>7.8E-2</c:v>
                </c:pt>
                <c:pt idx="4">
                  <c:v>8.5999999999999993E-2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Acute Care Family Support</c:v>
                </c:pt>
                <c:pt idx="1">
                  <c:v>Access Center</c:v>
                </c:pt>
                <c:pt idx="2">
                  <c:v>Certified Community Behavioral Health Clinic (CCBHC)</c:v>
                </c:pt>
                <c:pt idx="3">
                  <c:v>Crisis Diversion</c:v>
                </c:pt>
                <c:pt idx="4">
                  <c:v>Crisis House</c:v>
                </c:pt>
                <c:pt idx="5">
                  <c:v>Early Intervention Support Services (EISS)</c:v>
                </c:pt>
                <c:pt idx="6">
                  <c:v>County Mental Health Board</c:v>
                </c:pt>
                <c:pt idx="7">
                  <c:v>Emergency Services</c:v>
                </c:pt>
                <c:pt idx="8">
                  <c:v>Homeless Services (PATH)</c:v>
                </c:pt>
                <c:pt idx="9">
                  <c:v>Integrated Case Management Services</c:v>
                </c:pt>
                <c:pt idx="10">
                  <c:v>Intensive Family Support</c:v>
                </c:pt>
                <c:pt idx="11">
                  <c:v>Intensive Outpatient Tx and Support Services</c:v>
                </c:pt>
                <c:pt idx="12">
                  <c:v>Involuntary Outpatient Commitment</c:v>
                </c:pt>
                <c:pt idx="13">
                  <c:v>Justice Involved Services</c:v>
                </c:pt>
                <c:pt idx="14">
                  <c:v>Outpatient</c:v>
                </c:pt>
                <c:pt idx="15">
                  <c:v>Partial Care</c:v>
                </c:pt>
                <c:pt idx="16">
                  <c:v>Peer Respite Program</c:v>
                </c:pt>
                <c:pt idx="17">
                  <c:v>Program of Assertive Community Treatment (PACT)</c:v>
                </c:pt>
                <c:pt idx="18">
                  <c:v>Residential Intensive Support Team (RIST)</c:v>
                </c:pt>
                <c:pt idx="19">
                  <c:v>Residential Services</c:v>
                </c:pt>
                <c:pt idx="20">
                  <c:v>Self-Help Center</c:v>
                </c:pt>
                <c:pt idx="21">
                  <c:v>Short Term Care Facility</c:v>
                </c:pt>
                <c:pt idx="22">
                  <c:v>State and County Hospitals</c:v>
                </c:pt>
                <c:pt idx="23">
                  <c:v>Supported Education</c:v>
                </c:pt>
                <c:pt idx="24">
                  <c:v>Supported Employment</c:v>
                </c:pt>
                <c:pt idx="25">
                  <c:v>Community Support Services</c:v>
                </c:pt>
                <c:pt idx="26">
                  <c:v>Systems Advocacy</c:v>
                </c:pt>
                <c:pt idx="27">
                  <c:v>Voluntary Unit</c:v>
                </c:pt>
                <c:pt idx="28">
                  <c:v>Primary Screening Services</c:v>
                </c:pt>
              </c:strCache>
            </c:strRef>
          </c:cat>
          <c:val>
            <c:numRef>
              <c:f>Sheet1!$B$2:$B$30</c:f>
              <c:numCache>
                <c:formatCode>General</c:formatCode>
                <c:ptCount val="29"/>
                <c:pt idx="0">
                  <c:v>0</c:v>
                </c:pt>
                <c:pt idx="1">
                  <c:v>0</c:v>
                </c:pt>
                <c:pt idx="2">
                  <c:v>1</c:v>
                </c:pt>
                <c:pt idx="3">
                  <c:v>0</c:v>
                </c:pt>
                <c:pt idx="4">
                  <c:v>0</c:v>
                </c:pt>
                <c:pt idx="5">
                  <c:v>0</c:v>
                </c:pt>
                <c:pt idx="6">
                  <c:v>1</c:v>
                </c:pt>
                <c:pt idx="7">
                  <c:v>0</c:v>
                </c:pt>
                <c:pt idx="8">
                  <c:v>1</c:v>
                </c:pt>
                <c:pt idx="9">
                  <c:v>1</c:v>
                </c:pt>
                <c:pt idx="10">
                  <c:v>1</c:v>
                </c:pt>
                <c:pt idx="11">
                  <c:v>0</c:v>
                </c:pt>
                <c:pt idx="12">
                  <c:v>0</c:v>
                </c:pt>
                <c:pt idx="13">
                  <c:v>0</c:v>
                </c:pt>
                <c:pt idx="14">
                  <c:v>2</c:v>
                </c:pt>
                <c:pt idx="15">
                  <c:v>0</c:v>
                </c:pt>
                <c:pt idx="16">
                  <c:v>0</c:v>
                </c:pt>
                <c:pt idx="17">
                  <c:v>1</c:v>
                </c:pt>
                <c:pt idx="18">
                  <c:v>0</c:v>
                </c:pt>
                <c:pt idx="19">
                  <c:v>1</c:v>
                </c:pt>
                <c:pt idx="20">
                  <c:v>1</c:v>
                </c:pt>
                <c:pt idx="21">
                  <c:v>2</c:v>
                </c:pt>
                <c:pt idx="22">
                  <c:v>0</c:v>
                </c:pt>
                <c:pt idx="23">
                  <c:v>0</c:v>
                </c:pt>
                <c:pt idx="24">
                  <c:v>2</c:v>
                </c:pt>
                <c:pt idx="25">
                  <c:v>3</c:v>
                </c:pt>
                <c:pt idx="26">
                  <c:v>1</c:v>
                </c:pt>
                <c:pt idx="27">
                  <c:v>0</c:v>
                </c:pt>
                <c:pt idx="28">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Sheet1!$B$2:$B$22</c:f>
              <c:numCache>
                <c:formatCode>0.0%</c:formatCode>
                <c:ptCount val="21"/>
                <c:pt idx="0">
                  <c:v>9.0999999999999998E-2</c:v>
                </c:pt>
                <c:pt idx="1">
                  <c:v>9.8000000000000004E-2</c:v>
                </c:pt>
                <c:pt idx="2">
                  <c:v>0.10199999999999999</c:v>
                </c:pt>
                <c:pt idx="3">
                  <c:v>0.106</c:v>
                </c:pt>
                <c:pt idx="4">
                  <c:v>0.107</c:v>
                </c:pt>
                <c:pt idx="5">
                  <c:v>0.112</c:v>
                </c:pt>
                <c:pt idx="6">
                  <c:v>0.112</c:v>
                </c:pt>
                <c:pt idx="8">
                  <c:v>0.125</c:v>
                </c:pt>
                <c:pt idx="9">
                  <c:v>0.127</c:v>
                </c:pt>
                <c:pt idx="10">
                  <c:v>0.13300000000000001</c:v>
                </c:pt>
                <c:pt idx="11">
                  <c:v>0.13600000000000001</c:v>
                </c:pt>
                <c:pt idx="12">
                  <c:v>0.14099999999999999</c:v>
                </c:pt>
                <c:pt idx="13">
                  <c:v>0.14499999999999999</c:v>
                </c:pt>
                <c:pt idx="14">
                  <c:v>0.15</c:v>
                </c:pt>
                <c:pt idx="15">
                  <c:v>0.151</c:v>
                </c:pt>
                <c:pt idx="16">
                  <c:v>0.153</c:v>
                </c:pt>
                <c:pt idx="17">
                  <c:v>0.153</c:v>
                </c:pt>
                <c:pt idx="18">
                  <c:v>0.187</c:v>
                </c:pt>
                <c:pt idx="19">
                  <c:v>0.19</c:v>
                </c:pt>
                <c:pt idx="20">
                  <c:v>0.20499999999999999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Sheet1!$C$2:$C$22</c:f>
              <c:numCache>
                <c:formatCode>General</c:formatCode>
                <c:ptCount val="21"/>
                <c:pt idx="7">
                  <c:v>0.123</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Sheet1!$D$2:$D$22</c:f>
              <c:numCache>
                <c:formatCode>0.0%</c:formatCode>
                <c:ptCount val="21"/>
                <c:pt idx="0">
                  <c:v>0.128</c:v>
                </c:pt>
                <c:pt idx="1">
                  <c:v>0.128</c:v>
                </c:pt>
                <c:pt idx="2">
                  <c:v>0.128</c:v>
                </c:pt>
                <c:pt idx="3">
                  <c:v>0.128</c:v>
                </c:pt>
                <c:pt idx="4">
                  <c:v>0.128</c:v>
                </c:pt>
                <c:pt idx="5">
                  <c:v>0.128</c:v>
                </c:pt>
                <c:pt idx="6">
                  <c:v>0.128</c:v>
                </c:pt>
                <c:pt idx="7">
                  <c:v>0.128</c:v>
                </c:pt>
                <c:pt idx="8">
                  <c:v>0.128</c:v>
                </c:pt>
                <c:pt idx="9">
                  <c:v>0.128</c:v>
                </c:pt>
                <c:pt idx="10">
                  <c:v>0.128</c:v>
                </c:pt>
                <c:pt idx="11">
                  <c:v>0.128</c:v>
                </c:pt>
                <c:pt idx="12">
                  <c:v>0.128</c:v>
                </c:pt>
                <c:pt idx="13">
                  <c:v>0.128</c:v>
                </c:pt>
                <c:pt idx="14">
                  <c:v>0.128</c:v>
                </c:pt>
                <c:pt idx="15">
                  <c:v>0.128</c:v>
                </c:pt>
                <c:pt idx="16">
                  <c:v>0.128</c:v>
                </c:pt>
                <c:pt idx="17">
                  <c:v>0.128</c:v>
                </c:pt>
                <c:pt idx="18">
                  <c:v>0.128</c:v>
                </c:pt>
                <c:pt idx="19">
                  <c:v>0.128</c:v>
                </c:pt>
                <c:pt idx="20">
                  <c:v>0.128</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0.06</c:v>
                </c:pt>
                <c:pt idx="1">
                  <c:v>0.13</c:v>
                </c:pt>
                <c:pt idx="2">
                  <c:v>0.124</c:v>
                </c:pt>
                <c:pt idx="3">
                  <c:v>0.17199999999999999</c:v>
                </c:pt>
                <c:pt idx="4">
                  <c:v>0.123</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0.111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0.16200000000000001</c:v>
                </c:pt>
                <c:pt idx="1">
                  <c:v>9.6000000000000002E-2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Sheet1!$B$2:$B$22</c:f>
              <c:numCache>
                <c:formatCode>0.0%</c:formatCode>
                <c:ptCount val="21"/>
                <c:pt idx="0">
                  <c:v>0.11899999999999999</c:v>
                </c:pt>
                <c:pt idx="1">
                  <c:v>0.126</c:v>
                </c:pt>
                <c:pt idx="2">
                  <c:v>0.13900000000000001</c:v>
                </c:pt>
                <c:pt idx="3">
                  <c:v>0.14599999999999999</c:v>
                </c:pt>
                <c:pt idx="4">
                  <c:v>0.14599999999999999</c:v>
                </c:pt>
                <c:pt idx="5">
                  <c:v>0.14599999999999999</c:v>
                </c:pt>
                <c:pt idx="6">
                  <c:v>0.14799999999999999</c:v>
                </c:pt>
                <c:pt idx="7">
                  <c:v>0.14899999999999999</c:v>
                </c:pt>
                <c:pt idx="8">
                  <c:v>0.157</c:v>
                </c:pt>
                <c:pt idx="9">
                  <c:v>0.16</c:v>
                </c:pt>
                <c:pt idx="10">
                  <c:v>0.16500000000000001</c:v>
                </c:pt>
                <c:pt idx="11">
                  <c:v>0.16700000000000001</c:v>
                </c:pt>
                <c:pt idx="12">
                  <c:v>0.17299999999999999</c:v>
                </c:pt>
                <c:pt idx="13">
                  <c:v>0.17299999999999999</c:v>
                </c:pt>
                <c:pt idx="14">
                  <c:v>0.17899999999999999</c:v>
                </c:pt>
                <c:pt idx="15">
                  <c:v>0.184</c:v>
                </c:pt>
                <c:pt idx="16">
                  <c:v>0.186</c:v>
                </c:pt>
                <c:pt idx="18">
                  <c:v>0.20399999999999999</c:v>
                </c:pt>
                <c:pt idx="19">
                  <c:v>0.21199999999999999</c:v>
                </c:pt>
                <c:pt idx="20">
                  <c:v>0.246</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Sheet1!$C$2:$C$22</c:f>
              <c:numCache>
                <c:formatCode>General</c:formatCode>
                <c:ptCount val="21"/>
                <c:pt idx="17">
                  <c:v>0.187</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Sheet1!$D$2:$D$22</c:f>
              <c:numCache>
                <c:formatCode>0.0%</c:formatCode>
                <c:ptCount val="21"/>
                <c:pt idx="0">
                  <c:v>0.158</c:v>
                </c:pt>
                <c:pt idx="1">
                  <c:v>0.158</c:v>
                </c:pt>
                <c:pt idx="2">
                  <c:v>0.158</c:v>
                </c:pt>
                <c:pt idx="3">
                  <c:v>0.158</c:v>
                </c:pt>
                <c:pt idx="4">
                  <c:v>0.158</c:v>
                </c:pt>
                <c:pt idx="5">
                  <c:v>0.158</c:v>
                </c:pt>
                <c:pt idx="6">
                  <c:v>0.158</c:v>
                </c:pt>
                <c:pt idx="7">
                  <c:v>0.158</c:v>
                </c:pt>
                <c:pt idx="8">
                  <c:v>0.158</c:v>
                </c:pt>
                <c:pt idx="9">
                  <c:v>0.158</c:v>
                </c:pt>
                <c:pt idx="10">
                  <c:v>0.158</c:v>
                </c:pt>
                <c:pt idx="11">
                  <c:v>0.158</c:v>
                </c:pt>
                <c:pt idx="12">
                  <c:v>0.158</c:v>
                </c:pt>
                <c:pt idx="13">
                  <c:v>0.158</c:v>
                </c:pt>
                <c:pt idx="14">
                  <c:v>0.158</c:v>
                </c:pt>
                <c:pt idx="15">
                  <c:v>0.158</c:v>
                </c:pt>
                <c:pt idx="16">
                  <c:v>0.158</c:v>
                </c:pt>
                <c:pt idx="17">
                  <c:v>0.158</c:v>
                </c:pt>
                <c:pt idx="18">
                  <c:v>0.158</c:v>
                </c:pt>
                <c:pt idx="19">
                  <c:v>0.158</c:v>
                </c:pt>
                <c:pt idx="20">
                  <c:v>0.158</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8238637673260143"/>
          <c:y val="0.91799947506561674"/>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0.105</c:v>
                </c:pt>
                <c:pt idx="1">
                  <c:v>0.15</c:v>
                </c:pt>
                <c:pt idx="2">
                  <c:v>0.16600000000000001</c:v>
                </c:pt>
                <c:pt idx="3">
                  <c:v>0.159</c:v>
                </c:pt>
                <c:pt idx="4">
                  <c:v>0.187</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0.17100000000000001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0.153</c:v>
                </c:pt>
                <c:pt idx="1">
                  <c:v>0.249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0">
                  <c:v>8.6</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330794783464557"/>
          <c:y val="0.89400012955215757"/>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Sheet1!$B$2:$B$22</c:f>
              <c:numCache>
                <c:formatCode>0%</c:formatCode>
                <c:ptCount val="21"/>
                <c:pt idx="0">
                  <c:v>3.5000000000000003E-2</c:v>
                </c:pt>
                <c:pt idx="1">
                  <c:v>0.05</c:v>
                </c:pt>
                <c:pt idx="2">
                  <c:v>6.0999999999999999E-2</c:v>
                </c:pt>
                <c:pt idx="3">
                  <c:v>8.2000000000000003E-2</c:v>
                </c:pt>
                <c:pt idx="5">
                  <c:v>9.8000000000000004E-2</c:v>
                </c:pt>
                <c:pt idx="6">
                  <c:v>0.107</c:v>
                </c:pt>
                <c:pt idx="7">
                  <c:v>0.109</c:v>
                </c:pt>
                <c:pt idx="8">
                  <c:v>0.11</c:v>
                </c:pt>
                <c:pt idx="9">
                  <c:v>0.11600000000000001</c:v>
                </c:pt>
                <c:pt idx="10">
                  <c:v>0.129</c:v>
                </c:pt>
                <c:pt idx="11">
                  <c:v>0.16</c:v>
                </c:pt>
                <c:pt idx="12">
                  <c:v>0.191</c:v>
                </c:pt>
                <c:pt idx="13">
                  <c:v>0.22500000000000001</c:v>
                </c:pt>
                <c:pt idx="14" formatCode="General">
                  <c:v>0.27800000000000002</c:v>
                </c:pt>
                <c:pt idx="15">
                  <c:v>0.29499999999999998</c:v>
                </c:pt>
                <c:pt idx="16">
                  <c:v>0.30499999999999999</c:v>
                </c:pt>
                <c:pt idx="17">
                  <c:v>0.308</c:v>
                </c:pt>
                <c:pt idx="18">
                  <c:v>0.32800000000000001</c:v>
                </c:pt>
                <c:pt idx="19" formatCode="General">
                  <c:v>0.34899999999999998</c:v>
                </c:pt>
                <c:pt idx="20" formatCode="General">
                  <c:v>0.42</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Sheet1!$C$2:$C$22</c:f>
              <c:numCache>
                <c:formatCode>General</c:formatCode>
                <c:ptCount val="21"/>
                <c:pt idx="4">
                  <c:v>8.5999999999999993E-2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formatCode="General">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9447551673228346"/>
          <c:y val="0.94031890130912266"/>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Sheet1!$B$2:$B$22</c:f>
              <c:numCache>
                <c:formatCode>General</c:formatCode>
                <c:ptCount val="21"/>
                <c:pt idx="4" formatCode="0">
                  <c:v>3981</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2020</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Sheet1!$C$2:$C$22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14498</c:v>
                </c:pt>
                <c:pt idx="15">
                  <c:v>14224</c:v>
                </c:pt>
                <c:pt idx="16">
                  <c:v>14532</c:v>
                </c:pt>
                <c:pt idx="17">
                  <c:v>16104</c:v>
                </c:pt>
                <c:pt idx="18">
                  <c:v>18120</c:v>
                </c:pt>
                <c:pt idx="19">
                  <c:v>22101</c:v>
                </c:pt>
                <c:pt idx="20">
                  <c:v>22961</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Sheet1!$D$2:$D$22</c:f>
              <c:numCache>
                <c:formatCode>0</c:formatCode>
                <c:ptCount val="21"/>
                <c:pt idx="0">
                  <c:v>1992</c:v>
                </c:pt>
                <c:pt idx="1">
                  <c:v>2173</c:v>
                </c:pt>
                <c:pt idx="2" formatCode="General">
                  <c:v>2893</c:v>
                </c:pt>
                <c:pt idx="3">
                  <c:v>3279</c:v>
                </c:pt>
                <c:pt idx="4">
                  <c:v>3985</c:v>
                </c:pt>
                <c:pt idx="5">
                  <c:v>4596</c:v>
                </c:pt>
                <c:pt idx="6">
                  <c:v>7392</c:v>
                </c:pt>
                <c:pt idx="7">
                  <c:v>8538</c:v>
                </c:pt>
                <c:pt idx="8">
                  <c:v>8784</c:v>
                </c:pt>
                <c:pt idx="9">
                  <c:v>9627</c:v>
                </c:pt>
                <c:pt idx="10">
                  <c:v>11683</c:v>
                </c:pt>
                <c:pt idx="11">
                  <c:v>12802</c:v>
                </c:pt>
                <c:pt idx="12">
                  <c:v>13088</c:v>
                </c:pt>
                <c:pt idx="13" formatCode="General">
                  <c:v>13204</c:v>
                </c:pt>
                <c:pt idx="14">
                  <c:v>13807</c:v>
                </c:pt>
                <c:pt idx="15">
                  <c:v>14099</c:v>
                </c:pt>
                <c:pt idx="16">
                  <c:v>14349</c:v>
                </c:pt>
                <c:pt idx="17">
                  <c:v>16770</c:v>
                </c:pt>
                <c:pt idx="18">
                  <c:v>18203</c:v>
                </c:pt>
                <c:pt idx="19">
                  <c:v>21484</c:v>
                </c:pt>
                <c:pt idx="20">
                  <c:v>22677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2021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Sheet1!$E$2:$E$22</c:f>
              <c:numCache>
                <c:formatCode>General</c:formatCode>
                <c:ptCount val="21"/>
                <c:pt idx="4">
                  <c:v>3985</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Sheet1!$B$2:$B$22</c:f>
              <c:numCache>
                <c:formatCode>General</c:formatCode>
                <c:ptCount val="21"/>
                <c:pt idx="0">
                  <c:v>77</c:v>
                </c:pt>
                <c:pt idx="1">
                  <c:v>83</c:v>
                </c:pt>
                <c:pt idx="2">
                  <c:v>96</c:v>
                </c:pt>
                <c:pt idx="3">
                  <c:v>121</c:v>
                </c:pt>
                <c:pt idx="4">
                  <c:v>153</c:v>
                </c:pt>
                <c:pt idx="6">
                  <c:v>312</c:v>
                </c:pt>
                <c:pt idx="7">
                  <c:v>346</c:v>
                </c:pt>
                <c:pt idx="8">
                  <c:v>374</c:v>
                </c:pt>
                <c:pt idx="9">
                  <c:v>394</c:v>
                </c:pt>
                <c:pt idx="10">
                  <c:v>511</c:v>
                </c:pt>
                <c:pt idx="11">
                  <c:v>582</c:v>
                </c:pt>
                <c:pt idx="12">
                  <c:v>657</c:v>
                </c:pt>
                <c:pt idx="13">
                  <c:v>760</c:v>
                </c:pt>
                <c:pt idx="14">
                  <c:v>784</c:v>
                </c:pt>
                <c:pt idx="15">
                  <c:v>843</c:v>
                </c:pt>
                <c:pt idx="16">
                  <c:v>872</c:v>
                </c:pt>
                <c:pt idx="17">
                  <c:v>1047</c:v>
                </c:pt>
                <c:pt idx="18">
                  <c:v>1129</c:v>
                </c:pt>
                <c:pt idx="19">
                  <c:v>1275</c:v>
                </c:pt>
                <c:pt idx="20">
                  <c:v>1434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Sheet1!$C$2:$C$22</c:f>
              <c:numCache>
                <c:formatCode>General</c:formatCode>
                <c:ptCount val="21"/>
                <c:pt idx="5">
                  <c:v>190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48</c:v>
                </c:pt>
                <c:pt idx="1">
                  <c:v>128</c:v>
                </c:pt>
                <c:pt idx="2">
                  <c:v>145</c:v>
                </c:pt>
                <c:pt idx="3">
                  <c:v>146</c:v>
                </c:pt>
                <c:pt idx="5">
                  <c:v>193</c:v>
                </c:pt>
                <c:pt idx="6">
                  <c:v>408</c:v>
                </c:pt>
                <c:pt idx="7">
                  <c:v>448</c:v>
                </c:pt>
                <c:pt idx="8">
                  <c:v>475</c:v>
                </c:pt>
                <c:pt idx="9">
                  <c:v>496</c:v>
                </c:pt>
                <c:pt idx="10">
                  <c:v>582</c:v>
                </c:pt>
                <c:pt idx="11">
                  <c:v>754</c:v>
                </c:pt>
                <c:pt idx="12">
                  <c:v>756</c:v>
                </c:pt>
                <c:pt idx="13">
                  <c:v>768</c:v>
                </c:pt>
                <c:pt idx="14">
                  <c:v>772</c:v>
                </c:pt>
                <c:pt idx="15">
                  <c:v>892</c:v>
                </c:pt>
                <c:pt idx="16">
                  <c:v>902</c:v>
                </c:pt>
                <c:pt idx="17" formatCode="#,##0">
                  <c:v>1009</c:v>
                </c:pt>
                <c:pt idx="18" formatCode="#,##0">
                  <c:v>1042</c:v>
                </c:pt>
                <c:pt idx="19" formatCode="#,##0">
                  <c:v>1103</c:v>
                </c:pt>
                <c:pt idx="20" formatCode="#,##0">
                  <c:v>1245</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4">
                  <c:v>184</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195</c:v>
                </c:pt>
                <c:pt idx="1">
                  <c:v>184</c:v>
                </c:pt>
                <c:pt idx="2">
                  <c:v>185</c:v>
                </c:pt>
                <c:pt idx="3">
                  <c:v>181</c:v>
                </c:pt>
                <c:pt idx="4">
                  <c:v>184</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Sheet1!$B$2:$B$22</c:f>
              <c:numCache>
                <c:formatCode>General</c:formatCode>
                <c:ptCount val="21"/>
                <c:pt idx="0" formatCode="0.0%">
                  <c:v>4.0000000000000001E-3</c:v>
                </c:pt>
                <c:pt idx="2" formatCode="0.0%">
                  <c:v>0.01</c:v>
                </c:pt>
                <c:pt idx="3" formatCode="0.0%">
                  <c:v>1.0999999999999999E-2</c:v>
                </c:pt>
                <c:pt idx="4" formatCode="0.0%">
                  <c:v>1.2E-2</c:v>
                </c:pt>
                <c:pt idx="5">
                  <c:v>1.2999999999999999E-2</c:v>
                </c:pt>
                <c:pt idx="6" formatCode="0.0%">
                  <c:v>1.2999999999999999E-2</c:v>
                </c:pt>
                <c:pt idx="7" formatCode="0.0%">
                  <c:v>1.4E-2</c:v>
                </c:pt>
                <c:pt idx="8" formatCode="0.0%">
                  <c:v>1.6E-2</c:v>
                </c:pt>
                <c:pt idx="9" formatCode="0.0%">
                  <c:v>1.7000000000000001E-2</c:v>
                </c:pt>
                <c:pt idx="10" formatCode="0.0%">
                  <c:v>1.9E-2</c:v>
                </c:pt>
                <c:pt idx="11" formatCode="0.0%">
                  <c:v>2.1000000000000001E-2</c:v>
                </c:pt>
                <c:pt idx="12" formatCode="0.0%">
                  <c:v>2.1999999999999999E-2</c:v>
                </c:pt>
                <c:pt idx="13" formatCode="0.0%">
                  <c:v>2.1999999999999999E-2</c:v>
                </c:pt>
                <c:pt idx="14" formatCode="0.0%">
                  <c:v>2.5000000000000001E-2</c:v>
                </c:pt>
                <c:pt idx="15" formatCode="0.0%">
                  <c:v>2.9000000000000001E-2</c:v>
                </c:pt>
                <c:pt idx="16" formatCode="0.0%">
                  <c:v>3.3000000000000002E-2</c:v>
                </c:pt>
                <c:pt idx="17" formatCode="0.0%">
                  <c:v>3.5000000000000003E-2</c:v>
                </c:pt>
                <c:pt idx="18" formatCode="0.0%">
                  <c:v>3.5999999999999997E-2</c:v>
                </c:pt>
                <c:pt idx="19" formatCode="0.0%">
                  <c:v>3.6999999999999998E-2</c:v>
                </c:pt>
                <c:pt idx="20" formatCode="0.0%">
                  <c:v>4.5999999999999999E-2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Sheet1!$C$2:$C$22</c:f>
              <c:numCache>
                <c:formatCode>General</c:formatCode>
                <c:ptCount val="21"/>
                <c:pt idx="1">
                  <c:v>4.0000000000000001E-3</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Sheet1!$D$2:$D$22</c:f>
              <c:numCache>
                <c:formatCode>0.00%</c:formatCode>
                <c:ptCount val="21"/>
                <c:pt idx="0">
                  <c:v>2.1000000000000001E-2</c:v>
                </c:pt>
                <c:pt idx="1">
                  <c:v>2.1000000000000001E-2</c:v>
                </c:pt>
                <c:pt idx="2">
                  <c:v>2.1000000000000001E-2</c:v>
                </c:pt>
                <c:pt idx="3">
                  <c:v>2.1000000000000001E-2</c:v>
                </c:pt>
                <c:pt idx="4">
                  <c:v>2.1000000000000001E-2</c:v>
                </c:pt>
                <c:pt idx="5">
                  <c:v>2.1000000000000001E-2</c:v>
                </c:pt>
                <c:pt idx="6">
                  <c:v>2.1000000000000001E-2</c:v>
                </c:pt>
                <c:pt idx="7">
                  <c:v>2.1000000000000001E-2</c:v>
                </c:pt>
                <c:pt idx="8">
                  <c:v>2.1000000000000001E-2</c:v>
                </c:pt>
                <c:pt idx="9">
                  <c:v>2.1000000000000001E-2</c:v>
                </c:pt>
                <c:pt idx="10">
                  <c:v>2.1000000000000001E-2</c:v>
                </c:pt>
                <c:pt idx="11">
                  <c:v>2.1000000000000001E-2</c:v>
                </c:pt>
                <c:pt idx="12">
                  <c:v>2.1000000000000001E-2</c:v>
                </c:pt>
                <c:pt idx="13">
                  <c:v>2.1000000000000001E-2</c:v>
                </c:pt>
                <c:pt idx="14">
                  <c:v>2.1000000000000001E-2</c:v>
                </c:pt>
                <c:pt idx="15">
                  <c:v>2.1000000000000001E-2</c:v>
                </c:pt>
                <c:pt idx="16">
                  <c:v>2.1000000000000001E-2</c:v>
                </c:pt>
                <c:pt idx="17">
                  <c:v>2.1000000000000001E-2</c:v>
                </c:pt>
                <c:pt idx="18">
                  <c:v>2.1000000000000001E-2</c:v>
                </c:pt>
                <c:pt idx="19">
                  <c:v>2.1000000000000001E-2</c:v>
                </c:pt>
                <c:pt idx="20">
                  <c:v>2.1000000000000001E-2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291471011482471"/>
          <c:y val="0.8932316710411196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Sheet1!$B$2:$B$22</c:f>
              <c:numCache>
                <c:formatCode>General</c:formatCode>
                <c:ptCount val="21"/>
                <c:pt idx="0">
                  <c:v>62</c:v>
                </c:pt>
                <c:pt idx="1">
                  <c:v>78</c:v>
                </c:pt>
                <c:pt idx="2">
                  <c:v>94</c:v>
                </c:pt>
                <c:pt idx="3">
                  <c:v>162</c:v>
                </c:pt>
                <c:pt idx="4">
                  <c:v>170</c:v>
                </c:pt>
                <c:pt idx="6">
                  <c:v>272</c:v>
                </c:pt>
                <c:pt idx="7">
                  <c:v>278</c:v>
                </c:pt>
                <c:pt idx="8">
                  <c:v>280</c:v>
                </c:pt>
                <c:pt idx="9">
                  <c:v>327</c:v>
                </c:pt>
                <c:pt idx="10">
                  <c:v>345</c:v>
                </c:pt>
                <c:pt idx="11">
                  <c:v>394</c:v>
                </c:pt>
                <c:pt idx="12">
                  <c:v>411</c:v>
                </c:pt>
                <c:pt idx="13">
                  <c:v>472</c:v>
                </c:pt>
                <c:pt idx="14">
                  <c:v>520</c:v>
                </c:pt>
                <c:pt idx="15">
                  <c:v>538</c:v>
                </c:pt>
                <c:pt idx="16">
                  <c:v>548</c:v>
                </c:pt>
                <c:pt idx="17">
                  <c:v>583</c:v>
                </c:pt>
                <c:pt idx="18">
                  <c:v>604</c:v>
                </c:pt>
                <c:pt idx="19">
                  <c:v>623</c:v>
                </c:pt>
                <c:pt idx="20">
                  <c:v>717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Sheet1!$C$2:$C$22</c:f>
              <c:numCache>
                <c:formatCode>General</c:formatCode>
                <c:ptCount val="21"/>
                <c:pt idx="5">
                  <c:v>190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Sheet1!$C$2:$C$22</c:f>
              <c:numCache>
                <c:formatCode>General</c:formatCode>
                <c:ptCount val="21"/>
                <c:pt idx="0">
                  <c:v>216</c:v>
                </c:pt>
                <c:pt idx="1">
                  <c:v>324</c:v>
                </c:pt>
                <c:pt idx="2">
                  <c:v>371</c:v>
                </c:pt>
                <c:pt idx="3">
                  <c:v>372</c:v>
                </c:pt>
                <c:pt idx="4">
                  <c:v>574</c:v>
                </c:pt>
                <c:pt idx="5">
                  <c:v>669</c:v>
                </c:pt>
                <c:pt idx="6">
                  <c:v>786</c:v>
                </c:pt>
                <c:pt idx="7">
                  <c:v>1012</c:v>
                </c:pt>
                <c:pt idx="8">
                  <c:v>1030</c:v>
                </c:pt>
                <c:pt idx="9">
                  <c:v>1031</c:v>
                </c:pt>
                <c:pt idx="10">
                  <c:v>1236</c:v>
                </c:pt>
                <c:pt idx="11">
                  <c:v>1238</c:v>
                </c:pt>
                <c:pt idx="12">
                  <c:v>1285</c:v>
                </c:pt>
                <c:pt idx="13">
                  <c:v>1360</c:v>
                </c:pt>
                <c:pt idx="14">
                  <c:v>1445</c:v>
                </c:pt>
                <c:pt idx="15">
                  <c:v>1464</c:v>
                </c:pt>
                <c:pt idx="16">
                  <c:v>1753</c:v>
                </c:pt>
                <c:pt idx="17">
                  <c:v>1972</c:v>
                </c:pt>
                <c:pt idx="18">
                  <c:v>2091</c:v>
                </c:pt>
                <c:pt idx="19">
                  <c:v>2461</c:v>
                </c:pt>
                <c:pt idx="20">
                  <c:v>2669</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Sheet1!$D$2:$D$22</c:f>
              <c:numCache>
                <c:formatCode>General</c:formatCode>
                <c:ptCount val="21"/>
                <c:pt idx="0">
                  <c:v>13</c:v>
                </c:pt>
                <c:pt idx="1">
                  <c:v>22</c:v>
                </c:pt>
                <c:pt idx="2">
                  <c:v>58</c:v>
                </c:pt>
                <c:pt idx="3">
                  <c:v>91</c:v>
                </c:pt>
                <c:pt idx="4">
                  <c:v>30</c:v>
                </c:pt>
                <c:pt idx="5">
                  <c:v>39</c:v>
                </c:pt>
                <c:pt idx="6">
                  <c:v>55</c:v>
                </c:pt>
                <c:pt idx="7">
                  <c:v>175</c:v>
                </c:pt>
                <c:pt idx="8">
                  <c:v>81</c:v>
                </c:pt>
                <c:pt idx="9">
                  <c:v>218</c:v>
                </c:pt>
                <c:pt idx="10">
                  <c:v>190</c:v>
                </c:pt>
                <c:pt idx="11">
                  <c:v>130</c:v>
                </c:pt>
                <c:pt idx="12">
                  <c:v>150</c:v>
                </c:pt>
                <c:pt idx="13">
                  <c:v>87</c:v>
                </c:pt>
                <c:pt idx="14">
                  <c:v>158</c:v>
                </c:pt>
                <c:pt idx="15">
                  <c:v>154</c:v>
                </c:pt>
                <c:pt idx="16">
                  <c:v>169</c:v>
                </c:pt>
                <c:pt idx="17">
                  <c:v>176</c:v>
                </c:pt>
                <c:pt idx="18">
                  <c:v>194</c:v>
                </c:pt>
                <c:pt idx="19">
                  <c:v>378</c:v>
                </c:pt>
                <c:pt idx="20">
                  <c:v>373</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Sheet1!$E$2:$E$22</c:f>
              <c:numCache>
                <c:formatCode>General</c:formatCode>
                <c:ptCount val="21"/>
                <c:pt idx="0">
                  <c:v>229</c:v>
                </c:pt>
                <c:pt idx="1">
                  <c:v>346</c:v>
                </c:pt>
                <c:pt idx="2">
                  <c:v>429</c:v>
                </c:pt>
                <c:pt idx="3">
                  <c:v>463</c:v>
                </c:pt>
                <c:pt idx="4">
                  <c:v>604</c:v>
                </c:pt>
                <c:pt idx="5">
                  <c:v>708</c:v>
                </c:pt>
                <c:pt idx="6">
                  <c:v>841</c:v>
                </c:pt>
                <c:pt idx="7">
                  <c:v>1187</c:v>
                </c:pt>
                <c:pt idx="8">
                  <c:v>1111</c:v>
                </c:pt>
                <c:pt idx="9">
                  <c:v>1249</c:v>
                </c:pt>
                <c:pt idx="10">
                  <c:v>1426</c:v>
                </c:pt>
                <c:pt idx="11">
                  <c:v>1368</c:v>
                </c:pt>
                <c:pt idx="12">
                  <c:v>1435</c:v>
                </c:pt>
                <c:pt idx="13">
                  <c:v>1447</c:v>
                </c:pt>
                <c:pt idx="14">
                  <c:v>1603</c:v>
                </c:pt>
                <c:pt idx="15">
                  <c:v>1618</c:v>
                </c:pt>
                <c:pt idx="16">
                  <c:v>1922</c:v>
                </c:pt>
                <c:pt idx="17">
                  <c:v>2148</c:v>
                </c:pt>
                <c:pt idx="18">
                  <c:v>2285</c:v>
                </c:pt>
                <c:pt idx="19">
                  <c:v>2839</c:v>
                </c:pt>
                <c:pt idx="20">
                  <c:v>3042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Sheet1!$B$2:$B$22</c:f>
              <c:numCache>
                <c:formatCode>General</c:formatCode>
                <c:ptCount val="21"/>
                <c:pt idx="1">
                  <c:v>346</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Sheet1!$F$2:$F$22</c:f>
              <c:numCache>
                <c:formatCode>General</c:formatCode>
                <c:ptCount val="21"/>
                <c:pt idx="1">
                  <c:v>346</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4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18</c:v>
                </c:pt>
                <c:pt idx="1">
                  <c:v>25</c:v>
                </c:pt>
                <c:pt idx="2">
                  <c:v>10</c:v>
                </c:pt>
                <c:pt idx="3">
                  <c:v>16</c:v>
                </c:pt>
                <c:pt idx="4">
                  <c:v>15</c:v>
                </c:pt>
                <c:pt idx="6">
                  <c:v>17</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Sheet1!$C$2:$C$9</c:f>
              <c:numCache>
                <c:formatCode>General</c:formatCode>
                <c:ptCount val="8"/>
                <c:pt idx="0">
                  <c:v>34</c:v>
                </c:pt>
                <c:pt idx="1">
                  <c:v>35</c:v>
                </c:pt>
                <c:pt idx="2">
                  <c:v>38</c:v>
                </c:pt>
                <c:pt idx="3">
                  <c:v>29</c:v>
                </c:pt>
                <c:pt idx="4">
                  <c:v>30</c:v>
                </c:pt>
                <c:pt idx="5">
                  <c:v>25</c:v>
                </c:pt>
                <c:pt idx="7">
                  <c:v>13</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Sheet1!$B$2:$B$22</c:f>
              <c:numCache>
                <c:formatCode>General</c:formatCode>
                <c:ptCount val="21"/>
                <c:pt idx="0">
                  <c:v>161</c:v>
                </c:pt>
                <c:pt idx="1">
                  <c:v>421</c:v>
                </c:pt>
                <c:pt idx="2">
                  <c:v>627</c:v>
                </c:pt>
                <c:pt idx="3">
                  <c:v>660</c:v>
                </c:pt>
                <c:pt idx="5" formatCode="#,##0">
                  <c:v>983</c:v>
                </c:pt>
                <c:pt idx="6" formatCode="#,##0">
                  <c:v>985</c:v>
                </c:pt>
                <c:pt idx="7" formatCode="#,##0">
                  <c:v>1117</c:v>
                </c:pt>
                <c:pt idx="8" formatCode="#,##0">
                  <c:v>1713</c:v>
                </c:pt>
                <c:pt idx="9" formatCode="#,##0">
                  <c:v>1728</c:v>
                </c:pt>
                <c:pt idx="10" formatCode="#,##0">
                  <c:v>2011</c:v>
                </c:pt>
                <c:pt idx="11" formatCode="#,##0">
                  <c:v>2047</c:v>
                </c:pt>
                <c:pt idx="12" formatCode="#,##0">
                  <c:v>2718</c:v>
                </c:pt>
                <c:pt idx="13">
                  <c:v>2767</c:v>
                </c:pt>
                <c:pt idx="14" formatCode="#,##0">
                  <c:v>2912</c:v>
                </c:pt>
                <c:pt idx="15" formatCode="#,##0">
                  <c:v>2998</c:v>
                </c:pt>
                <c:pt idx="16" formatCode="#,##0">
                  <c:v>3015</c:v>
                </c:pt>
                <c:pt idx="17" formatCode="#,##0">
                  <c:v>3269</c:v>
                </c:pt>
                <c:pt idx="18" formatCode="#,##0">
                  <c:v>3728</c:v>
                </c:pt>
                <c:pt idx="19" formatCode="#,##0">
                  <c:v>3763</c:v>
                </c:pt>
                <c:pt idx="20" formatCode="#,##0">
                  <c:v>4510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Sheet1!$C$2:$C$22</c:f>
              <c:numCache>
                <c:formatCode>General</c:formatCode>
                <c:ptCount val="21"/>
                <c:pt idx="4">
                  <c:v>748</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2">
                  <c:v>5.16</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20">
                  <c:v>0</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Hamburg borough</c:v>
                </c:pt>
                <c:pt idx="1">
                  <c:v>Hopatcong borough</c:v>
                </c:pt>
                <c:pt idx="2">
                  <c:v>Andover borough</c:v>
                </c:pt>
                <c:pt idx="3">
                  <c:v>Lafayette township</c:v>
                </c:pt>
                <c:pt idx="4">
                  <c:v>Byram township</c:v>
                </c:pt>
                <c:pt idx="5">
                  <c:v>Andover township</c:v>
                </c:pt>
                <c:pt idx="6">
                  <c:v>Green township</c:v>
                </c:pt>
                <c:pt idx="7">
                  <c:v>Sparta township</c:v>
                </c:pt>
                <c:pt idx="8">
                  <c:v>Newton town</c:v>
                </c:pt>
                <c:pt idx="9">
                  <c:v>Hardyston township</c:v>
                </c:pt>
              </c:strCache>
            </c:strRef>
          </c:cat>
          <c:val>
            <c:numRef>
              <c:f>Sheet1!$B$2:$B$11</c:f>
              <c:numCache>
                <c:formatCode>0.00%</c:formatCode>
                <c:ptCount val="10"/>
                <c:pt idx="0">
                  <c:v>0.153</c:v>
                </c:pt>
                <c:pt idx="1">
                  <c:v>0.113</c:v>
                </c:pt>
                <c:pt idx="2">
                  <c:v>0.11</c:v>
                </c:pt>
                <c:pt idx="3">
                  <c:v>0.105</c:v>
                </c:pt>
                <c:pt idx="4">
                  <c:v>8.6999999999999994E-2</c:v>
                </c:pt>
                <c:pt idx="5">
                  <c:v>8.5999999999999993E-2</c:v>
                </c:pt>
                <c:pt idx="6">
                  <c:v>8.5999999999999993E-2</c:v>
                </c:pt>
                <c:pt idx="7">
                  <c:v>8.5999999999999993E-2</c:v>
                </c:pt>
                <c:pt idx="8">
                  <c:v>8.4000000000000005E-2</c:v>
                </c:pt>
                <c:pt idx="9">
                  <c:v>0.08</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Sussex County avg 7.9%</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Hamburg borough</c:v>
                </c:pt>
                <c:pt idx="1">
                  <c:v>Hopatcong borough</c:v>
                </c:pt>
                <c:pt idx="2">
                  <c:v>Andover borough</c:v>
                </c:pt>
                <c:pt idx="3">
                  <c:v>Lafayette township</c:v>
                </c:pt>
                <c:pt idx="4">
                  <c:v>Byram township</c:v>
                </c:pt>
                <c:pt idx="5">
                  <c:v>Andover township</c:v>
                </c:pt>
                <c:pt idx="6">
                  <c:v>Green township</c:v>
                </c:pt>
                <c:pt idx="7">
                  <c:v>Sparta township</c:v>
                </c:pt>
                <c:pt idx="8">
                  <c:v>Newton town</c:v>
                </c:pt>
                <c:pt idx="9">
                  <c:v>Hardyston township</c:v>
                </c:pt>
              </c:strCache>
            </c:strRef>
          </c:cat>
          <c:val>
            <c:numRef>
              <c:f>Sheet1!$C$2:$C$11</c:f>
              <c:numCache>
                <c:formatCode>0%</c:formatCode>
                <c:ptCount val="10"/>
                <c:pt idx="0">
                  <c:v>7.9000000000000001E-2</c:v>
                </c:pt>
                <c:pt idx="1">
                  <c:v>7.9000000000000001E-2</c:v>
                </c:pt>
                <c:pt idx="2">
                  <c:v>7.9000000000000001E-2</c:v>
                </c:pt>
                <c:pt idx="3">
                  <c:v>7.9000000000000001E-2</c:v>
                </c:pt>
                <c:pt idx="4">
                  <c:v>7.9000000000000001E-2</c:v>
                </c:pt>
                <c:pt idx="5">
                  <c:v>7.9000000000000001E-2</c:v>
                </c:pt>
                <c:pt idx="6">
                  <c:v>7.9000000000000001E-2</c:v>
                </c:pt>
                <c:pt idx="7">
                  <c:v>7.9000000000000001E-2</c:v>
                </c:pt>
                <c:pt idx="8">
                  <c:v>7.9000000000000001E-2</c:v>
                </c:pt>
                <c:pt idx="9">
                  <c:v>7.9000000000000001E-2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9400073818897637"/>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0.42306</cdr:x>
      <cdr:y>0.76708</cdr:y>
    </cdr:from>
    <cdr:to>
      <cdr:x>0.57726</cdr:x>
      <cdr:y>0.80275</cdr:y>
    </cdr:to>
    <cdr:sp macro="" textlink="">
      <cdr:nvSpPr>
        <cdr:cNvPr id="2" name="TextBox 5"/>
        <cdr:cNvSpPr txBox="1"/>
      </cdr:nvSpPr>
      <cdr:spPr>
        <a:xfrm xmlns:a="http://schemas.openxmlformats.org/drawingml/2006/main">
          <a:off x="2570683" y="4964407"/>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6/20/2023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ginnieshouse.org/" TargetMode="External"/><Relationship Id="rId3" Type="http://schemas.openxmlformats.org/officeDocument/2006/relationships/hyperlink" Target="http://www.morrissussexresourcenet.org/" TargetMode="External"/><Relationship Id="rId7" Type="http://schemas.openxmlformats.org/officeDocument/2006/relationships/hyperlink" Target="https://centerforprevention.org/"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ascfamily.org/" TargetMode="External"/><Relationship Id="rId5" Type="http://schemas.openxmlformats.org/officeDocument/2006/relationships/hyperlink" Target="https://norwescap.org/" TargetMode="External"/><Relationship Id="rId10" Type="http://schemas.openxmlformats.org/officeDocument/2006/relationships/hyperlink" Target="https://www.projectselfsufficiency.org/" TargetMode="External"/><Relationship Id="rId4" Type="http://schemas.openxmlformats.org/officeDocument/2006/relationships/hyperlink" Target="https://www.casamsc.org/" TargetMode="External"/><Relationship Id="rId9" Type="http://schemas.openxmlformats.org/officeDocument/2006/relationships/hyperlink" Target="https://www.sussexcountyfamilysuccesscenter.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6/19/2023</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Hamburg and Hopatcong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Sparta and Vernon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Sussex and Andover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7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Sussex and Stillwater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similar to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increased for most counties from 2018-2020.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2017 and 2021.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2018 and 2022.</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middling for the state.</a:t>
            </a:r>
          </a:p>
          <a:p>
            <a:r>
              <a:rPr lang="en-US" sz="1200" kern="1200" dirty="0">
                <a:solidFill>
                  <a:schemeClr val="tx1"/>
                </a:solidFill>
                <a:effectLst/>
                <a:latin typeface="+mn-lt"/>
                <a:ea typeface="+mn-ea"/>
                <a:cs typeface="+mn-cs"/>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and Pre-K childcare.</a:t>
            </a:r>
          </a:p>
          <a:p>
            <a:r>
              <a:rPr lang="en-US" sz="1200" kern="1200" dirty="0">
                <a:solidFill>
                  <a:schemeClr val="tx1"/>
                </a:solidFill>
                <a:effectLst/>
                <a:latin typeface="+mn-lt"/>
                <a:ea typeface="+mn-ea"/>
                <a:cs typeface="+mn-cs"/>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28.6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lowest </a:t>
            </a:r>
            <a:r>
              <a:rPr lang="en-US" sz="1200" kern="1200" dirty="0" err="1">
                <a:solidFill>
                  <a:schemeClr val="tx1"/>
                </a:solidFill>
                <a:effectLst/>
                <a:latin typeface="+mn-lt"/>
                <a:ea typeface="+mn-ea"/>
                <a:cs typeface="+mn-cs"/>
              </a:rPr>
              <a:t>AllTransit</a:t>
            </a:r>
            <a:r>
              <a:rPr lang="en-US" sz="1200" kern="1200" dirty="0">
                <a:solidFill>
                  <a:schemeClr val="tx1"/>
                </a:solidFill>
                <a:effectLst/>
                <a:latin typeface="+mn-lt"/>
                <a:ea typeface="+mn-ea"/>
                <a:cs typeface="+mn-cs"/>
              </a:rPr>
              <a: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increase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Andover and Lafayette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76.25% of Sussex County’s population has received at least one dose of the COVID-19 vaccination.</a:t>
            </a:r>
          </a:p>
          <a:p>
            <a:r>
              <a:rPr lang="en-US" dirty="0"/>
              <a:t>•   64.12% of Sussex County’s population has been fully vaccinated against COVID-19.  </a:t>
            </a:r>
          </a:p>
          <a:p>
            <a:pPr marL="171450" indent="-171450">
              <a:buFont typeface="Arial" panose="020B0604020202020204" pitchFamily="34" charset="0"/>
              <a:buChar char="•"/>
            </a:pPr>
            <a:r>
              <a:rPr lang="en-US" dirty="0"/>
              <a:t>Per the CDC, in general, people are considered fully vaccinated against COVID-19 two weeks after their second dose in a two-dose series, such as Pfizer-BioNTech or Moderna vaccines, or two weeks after a single-dose vaccine, such as Johnson &amp; Johnson.</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1487375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remain mostly steady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similar pattern across the year except for August 2022.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similar to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Lenape Valley Regional High School District and Newton Public School District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2019, 2020, 2021, and 2022. It may also include data for additional school district.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rape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middling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In each NJ county, men tend to have higher annual incomes than women.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$16K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(2021 to 2022), 5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-12.50% change indicates a decrease in suspected overdose deaths across 2021 to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2018 and 2022,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2021. In 2021, there were 87,745 treatment admissions and 86,626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April 2022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followed by supported employment, short term care facilities, and outpatient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non-Hispanic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lower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non-Hispanic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and American Indian/Alaska Native residents, and lower proportions of Black/African American, Asian, “Other” minority residents,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a middling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decrease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2022, this county had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14.1):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324</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22</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2022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0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0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www.morrissussexresourcenet.org/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https://www.casamsc.org/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https://norwescap.org/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https://ascfamily.org/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https://centerforprevention.org/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http://ginnieshouse.org/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https://www.sussexcountyfamilysuccesscenter.org/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https://www.projectselfsufficiency.org/</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Hispanic/Latino residents has increased slightly. Proportions of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 (per 1,000 households) of same sex couples in this county is not reported.</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p>
          <a:p>
            <a:r>
              <a:rPr lang="en-US" sz="1200" kern="1200">
                <a:solidFill>
                  <a:schemeClr val="tx1"/>
                </a:solidFill>
                <a:effectLst/>
                <a:latin typeface="+mn-lt"/>
                <a:ea typeface="+mn-ea"/>
                <a:cs typeface="+mn-cs"/>
              </a:rPr>
              <a:t>https://www.morrissussexresourcenet.org/community-services/legal-advocacy/advocacy/</a:t>
            </a:r>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Sussex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172326E7-A4A6-D6F7-58D5-D6C4BD11986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DF9AF760-A7BC-431E-7CB4-CF41D81BCC0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0020" y="0"/>
            <a:ext cx="517489" cy="97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D022B6E2-2B54-61B1-781D-2079AA34DB3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DC458DD4-7EE1-5734-742A-BB6A062572A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0020" y="0"/>
            <a:ext cx="517489" cy="97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2">
            <a:extLst>
              <a:ext uri="{FF2B5EF4-FFF2-40B4-BE49-F238E27FC236}">
                <a16:creationId xmlns:a16="http://schemas.microsoft.com/office/drawing/2014/main" id="{51764B96-3C89-B788-F47F-9CA86691FF4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 y="914400"/>
            <a:ext cx="850751" cy="160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2">
            <a:extLst>
              <a:ext uri="{FF2B5EF4-FFF2-40B4-BE49-F238E27FC236}">
                <a16:creationId xmlns:a16="http://schemas.microsoft.com/office/drawing/2014/main" id="{989B5ED1-3FEE-4517-7EA8-4111933260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32750" y="4351945"/>
            <a:ext cx="850751" cy="160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2">
            <a:extLst>
              <a:ext uri="{FF2B5EF4-FFF2-40B4-BE49-F238E27FC236}">
                <a16:creationId xmlns:a16="http://schemas.microsoft.com/office/drawing/2014/main" id="{96B11258-52E1-9986-2B9B-D06E5836416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5774" y="426489"/>
            <a:ext cx="850751" cy="160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2">
            <a:extLst>
              <a:ext uri="{FF2B5EF4-FFF2-40B4-BE49-F238E27FC236}">
                <a16:creationId xmlns:a16="http://schemas.microsoft.com/office/drawing/2014/main" id="{85411C72-418A-14E7-1305-A7ED5F0BB0A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5774" y="426489"/>
            <a:ext cx="850751" cy="160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669B9846-627C-16B3-CD47-7945D1901E9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48224" y="2624016"/>
            <a:ext cx="850751" cy="160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2">
            <a:extLst>
              <a:ext uri="{FF2B5EF4-FFF2-40B4-BE49-F238E27FC236}">
                <a16:creationId xmlns:a16="http://schemas.microsoft.com/office/drawing/2014/main" id="{4167D7FF-4D4E-D2B5-677A-C07AA34BE37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5874" y="472840"/>
            <a:ext cx="850751" cy="160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F0025D78-A3A2-6033-CDFE-F6596539612F}"/>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77298" y="370016"/>
            <a:ext cx="794119" cy="1502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2">
            <a:extLst>
              <a:ext uri="{FF2B5EF4-FFF2-40B4-BE49-F238E27FC236}">
                <a16:creationId xmlns:a16="http://schemas.microsoft.com/office/drawing/2014/main" id="{81591D06-4634-60CF-E88A-C8F24B086C6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13147" y="4846088"/>
            <a:ext cx="850751" cy="160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D6400EDC-32B7-A493-2CB4-2E3D99C95BB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0020" y="0"/>
            <a:ext cx="517489" cy="97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1A2846E4-3855-1D91-5304-64664527291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8898" y="4791970"/>
            <a:ext cx="850751" cy="160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0F87192B-AD00-1047-37D0-471525F456EB}"/>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833942" y="347195"/>
            <a:ext cx="850751" cy="160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0BC25810-3B76-7DC2-75C9-254C3FC567F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48190" y="381844"/>
            <a:ext cx="722249" cy="1366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2">
            <a:extLst>
              <a:ext uri="{FF2B5EF4-FFF2-40B4-BE49-F238E27FC236}">
                <a16:creationId xmlns:a16="http://schemas.microsoft.com/office/drawing/2014/main" id="{1A2A72EF-5B3A-41FA-0C71-72EB753BC32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70850" y="374468"/>
            <a:ext cx="850751" cy="160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2">
            <a:extLst>
              <a:ext uri="{FF2B5EF4-FFF2-40B4-BE49-F238E27FC236}">
                <a16:creationId xmlns:a16="http://schemas.microsoft.com/office/drawing/2014/main" id="{A12EB490-A394-EB47-DE39-755DE5CCA3E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66520" y="713619"/>
            <a:ext cx="850751" cy="160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2">
            <a:extLst>
              <a:ext uri="{FF2B5EF4-FFF2-40B4-BE49-F238E27FC236}">
                <a16:creationId xmlns:a16="http://schemas.microsoft.com/office/drawing/2014/main" id="{610D45DE-87B0-4F6F-962A-CB7109C5AF8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75321" y="422748"/>
            <a:ext cx="850751" cy="160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061676BE-F979-B462-344C-BB10C52C842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47150" y="296502"/>
            <a:ext cx="850751" cy="160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A6E46405-F8F5-A5C3-0D62-58CA96EFF1C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71515" y="308387"/>
            <a:ext cx="850751" cy="160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C289F460-51A5-4326-8DB7-BEFDBC152C9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66536" y="422781"/>
            <a:ext cx="746435" cy="1412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2" name="Picture 2">
            <a:extLst>
              <a:ext uri="{FF2B5EF4-FFF2-40B4-BE49-F238E27FC236}">
                <a16:creationId xmlns:a16="http://schemas.microsoft.com/office/drawing/2014/main" id="{02601F46-9948-DAED-2D8A-A0796BFCE09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 y="914400"/>
            <a:ext cx="850751" cy="160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50th percentile monthly full-time rates for center providers, weighted</a:t>
            </a:r>
            <a:endParaRPr lang="en-US" sz="1400" dirty="0"/>
          </a:p>
          <a:p>
            <a:pPr lvl="1"/>
            <a:r>
              <a:rPr lang="en-US" sz="1400" dirty="0"/>
              <a:t>5.2: </a:t>
            </a:r>
            <a:r>
              <a:rPr lang="en-US" sz="1400" b="1" dirty="0">
                <a:ea typeface="+mn-lt"/>
                <a:cs typeface="+mn-lt"/>
              </a:rPr>
              <a:t>The 50th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ACBFE6C3-05DE-7470-26FF-216AAC60E9B0}"/>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E20E527A-1988-767C-D9B1-289C91306A9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0020" y="0"/>
            <a:ext cx="517489" cy="97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709529"/>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err="1"/>
              <a:t>AllTransit</a:t>
            </a:r>
            <a:r>
              <a:rPr lang="en-US" sz="1200" b="1" dirty="0"/>
              <a: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847A0CA5-0F73-C2F8-9778-BB7780E72099}"/>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A4C56B65-C117-A981-7B7C-CA9F3A6109B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0020" y="0"/>
            <a:ext cx="517489" cy="97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99A0D476-4D9E-218D-2B65-8ADB424EE51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C99048B8-8CFC-96CB-3AFE-0CDD8849BA3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0020" y="0"/>
            <a:ext cx="517489" cy="97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92E7AD26-27E6-4BAF-B7AF-AAA67D69A50D}"/>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CB0C2750-9929-217C-8C37-5F36D800032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0020" y="0"/>
            <a:ext cx="517489" cy="97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3" name="TextBox 14">
            <a:extLst>
              <a:ext uri="{FF2B5EF4-FFF2-40B4-BE49-F238E27FC236}">
                <a16:creationId xmlns:a16="http://schemas.microsoft.com/office/drawing/2014/main" id="{5D053352-5C11-75AE-672B-283986EE614E}"/>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CFC1D9ED-CF45-A2B3-63ED-39E0A8D823D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0020" y="0"/>
            <a:ext cx="517489" cy="97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3EDA1A6B-2306-2FA7-8BBB-7CB6D60D71B6}"/>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3327C088-E68D-8243-8F97-4219C34B1C7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0020" y="0"/>
            <a:ext cx="517489" cy="97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404AB28C-325C-2971-A429-86CBFC1558A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824A25F9-31D5-3102-0304-FB4AE16D983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0020" y="0"/>
            <a:ext cx="517489" cy="97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18.xml"/><Relationship Id="rId7" Type="http://schemas.openxmlformats.org/officeDocument/2006/relationships/image" Target="../media/image24.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notesSlide" Target="../notesSlides/notesSlide1.xml"/><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Layout" Target="../slideLayouts/slideLayout9.xml"/><Relationship Id="rId5" Type="http://schemas.openxmlformats.org/officeDocument/2006/relationships/tags" Target="../tags/tag187.xml"/><Relationship Id="rId4" Type="http://schemas.openxmlformats.org/officeDocument/2006/relationships/tags" Target="../tags/tag1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chart" Target="../charts/chart38.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notesSlide" Target="../notesSlides/notesSlide3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slideLayout" Target="../slideLayouts/slideLayout9.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0.xml"/><Relationship Id="rId7" Type="http://schemas.openxmlformats.org/officeDocument/2006/relationships/slideLayout" Target="../slideLayouts/slideLayout9.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6.xml"/><Relationship Id="rId7" Type="http://schemas.openxmlformats.org/officeDocument/2006/relationships/slideLayout" Target="../slideLayouts/slideLayout9.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9.xml"/><Relationship Id="rId5" Type="http://schemas.openxmlformats.org/officeDocument/2006/relationships/tags" Target="../tags/tag214.xml"/><Relationship Id="rId4" Type="http://schemas.openxmlformats.org/officeDocument/2006/relationships/tags" Target="../tags/tag213.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7.xml"/><Relationship Id="rId7" Type="http://schemas.openxmlformats.org/officeDocument/2006/relationships/slideLayout" Target="../slideLayouts/slideLayout9.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3.xml"/><Relationship Id="rId7" Type="http://schemas.openxmlformats.org/officeDocument/2006/relationships/slideLayout" Target="../slideLayouts/slideLayout9.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49.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8.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0.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1.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3.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4.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7.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6.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8.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0.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9.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4.xml"/><Relationship Id="rId7" Type="http://schemas.openxmlformats.org/officeDocument/2006/relationships/notesSlide" Target="../notesSlides/notesSlide50.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65.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9.xml"/><Relationship Id="rId7" Type="http://schemas.openxmlformats.org/officeDocument/2006/relationships/notesSlide" Target="../notesSlides/notesSlide51.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4.xml"/><Relationship Id="rId7" Type="http://schemas.openxmlformats.org/officeDocument/2006/relationships/notesSlide" Target="../notesSlides/notesSlide52.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10.xml"/><Relationship Id="rId5" Type="http://schemas.openxmlformats.org/officeDocument/2006/relationships/tags" Target="../tags/tag336.xml"/><Relationship Id="rId4" Type="http://schemas.openxmlformats.org/officeDocument/2006/relationships/tags" Target="../tags/tag335.xml"/></Relationships>
</file>

<file path=ppt/slides/_rels/slide68.xml.rels><?xml version="1.0" encoding="UTF-8" standalone="yes"?>
<Relationships xmlns="http://schemas.openxmlformats.org/package/2006/relationships"><Relationship Id="rId8" Type="http://schemas.openxmlformats.org/officeDocument/2006/relationships/tags" Target="../tags/tag344.xml"/><Relationship Id="rId3" Type="http://schemas.openxmlformats.org/officeDocument/2006/relationships/tags" Target="../tags/tag339.xml"/><Relationship Id="rId7" Type="http://schemas.openxmlformats.org/officeDocument/2006/relationships/tags" Target="../tags/tag343.xml"/><Relationship Id="rId12" Type="http://schemas.openxmlformats.org/officeDocument/2006/relationships/chart" Target="../charts/chart68.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chart" Target="../charts/chart67.xml"/><Relationship Id="rId5" Type="http://schemas.openxmlformats.org/officeDocument/2006/relationships/tags" Target="../tags/tag341.xml"/><Relationship Id="rId10" Type="http://schemas.openxmlformats.org/officeDocument/2006/relationships/notesSlide" Target="../notesSlides/notesSlide53.xml"/><Relationship Id="rId4" Type="http://schemas.openxmlformats.org/officeDocument/2006/relationships/tags" Target="../tags/tag340.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7.xml"/><Relationship Id="rId7" Type="http://schemas.openxmlformats.org/officeDocument/2006/relationships/chart" Target="../charts/chart69.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51.xml"/><Relationship Id="rId7" Type="http://schemas.openxmlformats.org/officeDocument/2006/relationships/slideLayout" Target="../slideLayouts/slideLayout10.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9" Type="http://schemas.openxmlformats.org/officeDocument/2006/relationships/chart" Target="../charts/chart70.xml"/></Relationships>
</file>

<file path=ppt/slides/_rels/slide72.xml.rels><?xml version="1.0" encoding="UTF-8" standalone="yes"?>
<Relationships xmlns="http://schemas.openxmlformats.org/package/2006/relationships"><Relationship Id="rId8" Type="http://schemas.openxmlformats.org/officeDocument/2006/relationships/tags" Target="../tags/tag362.xml"/><Relationship Id="rId3" Type="http://schemas.openxmlformats.org/officeDocument/2006/relationships/tags" Target="../tags/tag357.xml"/><Relationship Id="rId7" Type="http://schemas.openxmlformats.org/officeDocument/2006/relationships/tags" Target="../tags/tag361.xml"/><Relationship Id="rId12" Type="http://schemas.openxmlformats.org/officeDocument/2006/relationships/chart" Target="../charts/chart72.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chart" Target="../charts/chart71.xml"/><Relationship Id="rId5" Type="http://schemas.openxmlformats.org/officeDocument/2006/relationships/tags" Target="../tags/tag359.xml"/><Relationship Id="rId10" Type="http://schemas.openxmlformats.org/officeDocument/2006/relationships/notesSlide" Target="../notesSlides/notesSlide56.xml"/><Relationship Id="rId4" Type="http://schemas.openxmlformats.org/officeDocument/2006/relationships/tags" Target="../tags/tag358.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70.xml"/><Relationship Id="rId13" Type="http://schemas.openxmlformats.org/officeDocument/2006/relationships/chart" Target="../charts/chart73.xml"/><Relationship Id="rId3" Type="http://schemas.openxmlformats.org/officeDocument/2006/relationships/tags" Target="../tags/tag365.xml"/><Relationship Id="rId7" Type="http://schemas.openxmlformats.org/officeDocument/2006/relationships/tags" Target="../tags/tag369.xml"/><Relationship Id="rId12" Type="http://schemas.openxmlformats.org/officeDocument/2006/relationships/notesSlide" Target="../notesSlides/notesSlide57.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11" Type="http://schemas.openxmlformats.org/officeDocument/2006/relationships/slideLayout" Target="../slideLayouts/slideLayout10.xml"/><Relationship Id="rId5" Type="http://schemas.openxmlformats.org/officeDocument/2006/relationships/tags" Target="../tags/tag367.xml"/><Relationship Id="rId10" Type="http://schemas.openxmlformats.org/officeDocument/2006/relationships/tags" Target="../tags/tag372.xml"/><Relationship Id="rId4" Type="http://schemas.openxmlformats.org/officeDocument/2006/relationships/tags" Target="../tags/tag366.xml"/><Relationship Id="rId9" Type="http://schemas.openxmlformats.org/officeDocument/2006/relationships/tags" Target="../tags/tag371.xml"/><Relationship Id="rId14" Type="http://schemas.openxmlformats.org/officeDocument/2006/relationships/chart" Target="../charts/chart74.xml"/></Relationships>
</file>

<file path=ppt/slides/_rels/slide74.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chart" Target="../charts/chart76.xml"/><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chart" Target="../charts/chart75.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notesSlide" Target="../notesSlides/notesSlide58.xml"/><Relationship Id="rId5" Type="http://schemas.openxmlformats.org/officeDocument/2006/relationships/tags" Target="../tags/tag377.xml"/><Relationship Id="rId10" Type="http://schemas.openxmlformats.org/officeDocument/2006/relationships/slideLayout" Target="../slideLayouts/slideLayout10.xml"/><Relationship Id="rId4" Type="http://schemas.openxmlformats.org/officeDocument/2006/relationships/tags" Target="../tags/tag376.xml"/><Relationship Id="rId9" Type="http://schemas.openxmlformats.org/officeDocument/2006/relationships/tags" Target="../tags/tag381.xml"/></Relationships>
</file>

<file path=ppt/slides/_rels/slide75.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7.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59.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10.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8.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4.xml"/><Relationship Id="rId7" Type="http://schemas.openxmlformats.org/officeDocument/2006/relationships/slideLayout" Target="../slideLayouts/slideLayout10.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9" Type="http://schemas.openxmlformats.org/officeDocument/2006/relationships/chart" Target="../charts/chart7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tags" Target="../tags/tag400.xml"/><Relationship Id="rId7" Type="http://schemas.openxmlformats.org/officeDocument/2006/relationships/notesSlide" Target="../notesSlides/notesSlide61.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slideLayout" Target="../slideLayouts/slideLayout10.xml"/><Relationship Id="rId5" Type="http://schemas.openxmlformats.org/officeDocument/2006/relationships/tags" Target="../tags/tag402.xml"/><Relationship Id="rId4" Type="http://schemas.openxmlformats.org/officeDocument/2006/relationships/tags" Target="../tags/tag401.xml"/></Relationships>
</file>

<file path=ppt/slides/_rels/slide79.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notesSlide" Target="../notesSlides/notesSlide62.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slideLayout" Target="../slideLayouts/slideLayout10.xml"/><Relationship Id="rId5" Type="http://schemas.openxmlformats.org/officeDocument/2006/relationships/tags" Target="../tags/tag407.xml"/><Relationship Id="rId4" Type="http://schemas.openxmlformats.org/officeDocument/2006/relationships/tags" Target="../tags/tag40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12" Type="http://schemas.openxmlformats.org/officeDocument/2006/relationships/chart" Target="../charts/chart8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chart" Target="../charts/chart82.xml"/><Relationship Id="rId5" Type="http://schemas.openxmlformats.org/officeDocument/2006/relationships/tags" Target="../tags/tag412.xml"/><Relationship Id="rId10" Type="http://schemas.openxmlformats.org/officeDocument/2006/relationships/notesSlide" Target="../notesSlides/notesSlide63.xml"/><Relationship Id="rId4" Type="http://schemas.openxmlformats.org/officeDocument/2006/relationships/tags" Target="../tags/tag411.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4.xml"/><Relationship Id="rId3" Type="http://schemas.openxmlformats.org/officeDocument/2006/relationships/tags" Target="../tags/tag418.xml"/><Relationship Id="rId7" Type="http://schemas.openxmlformats.org/officeDocument/2006/relationships/notesSlide" Target="../notesSlides/notesSlide64.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Layout" Target="../slideLayouts/slideLayout10.xml"/><Relationship Id="rId5" Type="http://schemas.openxmlformats.org/officeDocument/2006/relationships/tags" Target="../tags/tag420.xml"/><Relationship Id="rId4" Type="http://schemas.openxmlformats.org/officeDocument/2006/relationships/tags" Target="../tags/tag419.xml"/></Relationships>
</file>

<file path=ppt/slides/_rels/slide82.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3.xml"/><Relationship Id="rId7" Type="http://schemas.openxmlformats.org/officeDocument/2006/relationships/notesSlide" Target="../notesSlides/notesSlide65.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Layout" Target="../slideLayouts/slideLayout10.xml"/><Relationship Id="rId5" Type="http://schemas.openxmlformats.org/officeDocument/2006/relationships/tags" Target="../tags/tag425.xml"/><Relationship Id="rId4" Type="http://schemas.openxmlformats.org/officeDocument/2006/relationships/tags" Target="../tags/tag4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5.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33.xml"/><Relationship Id="rId7" Type="http://schemas.openxmlformats.org/officeDocument/2006/relationships/notesSlide" Target="../notesSlides/notesSlide67.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slideLayout" Target="../slideLayouts/slideLayout9.xml"/><Relationship Id="rId5" Type="http://schemas.openxmlformats.org/officeDocument/2006/relationships/tags" Target="../tags/tag435.xml"/><Relationship Id="rId4" Type="http://schemas.openxmlformats.org/officeDocument/2006/relationships/tags" Target="../tags/tag434.xml"/></Relationships>
</file>

<file path=ppt/slides/_rels/slide86.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8.xml"/><Relationship Id="rId7" Type="http://schemas.openxmlformats.org/officeDocument/2006/relationships/notesSlide" Target="../notesSlides/notesSlide68.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slideLayout" Target="../slideLayouts/slideLayout9.xml"/><Relationship Id="rId5" Type="http://schemas.openxmlformats.org/officeDocument/2006/relationships/tags" Target="../tags/tag440.xml"/><Relationship Id="rId4" Type="http://schemas.openxmlformats.org/officeDocument/2006/relationships/tags" Target="../tags/tag439.xml"/></Relationships>
</file>

<file path=ppt/slides/_rels/slide87.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46.xml"/><Relationship Id="rId7" Type="http://schemas.openxmlformats.org/officeDocument/2006/relationships/notesSlide" Target="../notesSlides/notesSlide70.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slideLayout" Target="../slideLayouts/slideLayout9.xml"/><Relationship Id="rId5" Type="http://schemas.openxmlformats.org/officeDocument/2006/relationships/tags" Target="../tags/tag448.xml"/><Relationship Id="rId4" Type="http://schemas.openxmlformats.org/officeDocument/2006/relationships/tags" Target="../tags/tag44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3638876-C0EE-8C63-9D3A-479E908F07D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0600" y="-557213"/>
            <a:ext cx="13716000" cy="77152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Sussex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a:solidFill>
                    <a:srgbClr val="C00000"/>
                  </a:solidFill>
                  <a:latin typeface="Franklin Gothic Medium Cond" panose="020B0606030402020204" pitchFamily="34" charset="0"/>
                </a:rPr>
                <a:t>A Profile of Family and Community Indicators
Updated June 2023</a:t>
              </a:r>
              <a:endParaRPr lang="en-US" b="1" dirty="0">
                <a:solidFill>
                  <a:srgbClr val="C00000"/>
                </a:solidFill>
                <a:latin typeface="Franklin Gothic Medium Cond" panose="020B0606030402020204" pitchFamily="34" charset="0"/>
              </a:endParaRPr>
            </a:p>
          </p:txBody>
        </p:sp>
      </p:grpSp>
      <p:pic>
        <p:nvPicPr>
          <p:cNvPr id="10" name="Picture 2">
            <a:extLst>
              <a:ext uri="{FF2B5EF4-FFF2-40B4-BE49-F238E27FC236}">
                <a16:creationId xmlns:a16="http://schemas.microsoft.com/office/drawing/2014/main" id="{1F355E33-1EC3-C978-1D23-B79F3EAA5A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19192" y="4765072"/>
            <a:ext cx="857534" cy="162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406850119"/>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p>
          <a:p>
            <a:pPr algn="just"/>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2017-21.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359951662"/>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403467154"/>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27205383"/>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2019-2023 </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922285367"/>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072261162"/>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4118164980"/>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852201670"/>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351273939"/>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76479514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145141099"/>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2021</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884550789"/>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2019-2023</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3070820141"/>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919495790"/>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2023</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97CCDB-338A-8C29-F8EE-6D7B2EA69CB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78697" y="173969"/>
            <a:ext cx="6494429" cy="6140729"/>
          </a:xfrm>
          <a:prstGeom prst="rect">
            <a:avLst/>
          </a:prstGeom>
        </p:spPr>
      </p:pic>
      <p:pic>
        <p:nvPicPr>
          <p:cNvPr id="5" name="Picture 2">
            <a:extLst>
              <a:ext uri="{FF2B5EF4-FFF2-40B4-BE49-F238E27FC236}">
                <a16:creationId xmlns:a16="http://schemas.microsoft.com/office/drawing/2014/main" id="{E34780E8-D0CD-CE1C-ECBD-F29D4F7B9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2019626" cy="382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230657042"/>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806391731"/>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2017-2021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01743075"/>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911731053"/>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2021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465878824"/>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182946575"/>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569748503"/>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80838882"/>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1971937804"/>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the American Community Survey 2017-2021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405343405"/>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2010-2019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https://map.feedingamerica.org/county/2020/overall/new-jersey/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175489961"/>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https://map.feedingamerica.org/county/2020/overall/new-jersey/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819572281"/>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636806106"/>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748662950"/>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291651059"/>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50th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17226165"/>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50th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 Median household income is sourced from ACS, Income in the past 12 months (in 2021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4124957662"/>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4244899099"/>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571840501"/>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575601" y="6093905"/>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28.6</a:t>
            </a:r>
          </a:p>
        </p:txBody>
      </p:sp>
      <p:sp>
        <p:nvSpPr>
          <p:cNvPr id="12" name="TextBox 11"/>
          <p:cNvSpPr txBox="1"/>
          <p:nvPr>
            <p:custDataLst>
              <p:tags r:id="rId9"/>
            </p:custDataLst>
          </p:nvPr>
        </p:nvSpPr>
        <p:spPr>
          <a:xfrm>
            <a:off x="6813601" y="6088559"/>
            <a:ext cx="1524000" cy="230832"/>
          </a:xfrm>
          <a:prstGeom prst="rect">
            <a:avLst/>
          </a:prstGeom>
          <a:noFill/>
        </p:spPr>
        <p:txBody>
          <a:bodyPr wrap="square" rtlCol="0">
            <a:spAutoFit/>
          </a:bodyPr>
          <a:lstStyle/>
          <a:p>
            <a:r>
              <a:rPr lang="en-US" sz="900">
                <a:latin typeface="Franklin Gothic Medium" panose="020B0603020102020204" pitchFamily="34" charset="0"/>
              </a:rPr>
              <a:t>US avg. 25.6</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3208861851"/>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Neighborhood Technology 2019, AllTransitTM, alltransit.cnt.org</a:t>
            </a:r>
            <a:endParaRPr lang="en-US" sz="1200" dirty="0"/>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AllTransit™ Performance Score (by county)</a:t>
            </a:r>
            <a:endParaRPr lang="en-US" sz="2000" spc="-50" dirty="0"/>
          </a:p>
        </p:txBody>
      </p:sp>
      <p:graphicFrame>
        <p:nvGraphicFramePr>
          <p:cNvPr id="6" name="Chart 5"/>
          <p:cNvGraphicFramePr/>
          <p:nvPr>
            <p:custDataLst>
              <p:tags r:id="rId4"/>
            </p:custDataLst>
            <p:extLst>
              <p:ext uri="{D42A27DB-BD31-4B8C-83A1-F6EECF244321}">
                <p14:modId xmlns:p14="http://schemas.microsoft.com/office/powerpoint/2010/main" val="3563860423"/>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a:latin typeface="Franklin Gothic Book"/>
              </a:rPr>
              <a:t>Note: The AllTransitTM Performance Score (with values from 0 to 10) is a weighted sum of transit connectivity, access to land area and jobs, and frequency of service, where the higher the number the better the transit service.</a:t>
            </a:r>
            <a:endParaRPr lang="en-US" sz="1000" dirty="0">
              <a:latin typeface="Franklin Gothic Book"/>
            </a:endParaRP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230813400"/>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761639544"/>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6934200" y="5503015"/>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5.4%</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278452986"/>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January 2023</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0040651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Reno Gazette Journal per the Centers for Disease Control and Prevention (CDC) and state health departments, December 7, 2022</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109700530"/>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2021-2022</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46492791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7.7: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2016-2017 through 2021-2022</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319304196"/>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145384634"/>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Jan 2022-Dec 2022: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145572564"/>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Jan 2022-Dec 2022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500575634"/>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2021 (Based on American Community Survey 5-year estimates data, 2021); NJ average sourced from ACNJ Kids Count Data Dashboard,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899167401"/>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2017-2021 (Based on American Community Survey 5-year estimates data, 2017-2021)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841445613"/>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2022</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2022</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4185339529"/>
              </p:ext>
            </p:extLst>
          </p:nvPr>
        </p:nvGraphicFramePr>
        <p:xfrm>
          <a:off x="3144346" y="612485"/>
          <a:ext cx="8990959" cy="566953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Charter schools were included in county of address.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2017-2021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618240928"/>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3395623758"/>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908344303"/>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Violent crime rates (per 100,000)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1811806760"/>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1369784316"/>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2016-2020.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3395766816"/>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218379637"/>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093311671"/>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2023</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824909469"/>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2019-2023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783798218"/>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721091778"/>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2016-2020</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584719127"/>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4234500008"/>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2021,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450477917"/>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2017-2021</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749070997"/>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86904972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2021 and 2022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2018-2022</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1641170728"/>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963437213"/>
              </p:ext>
            </p:extLst>
          </p:nvPr>
        </p:nvGraphicFramePr>
        <p:xfrm>
          <a:off x="3164074" y="914400"/>
          <a:ext cx="51417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2021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971235683"/>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2022</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243291332"/>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3747518389"/>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4273213113"/>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1640897520"/>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57415081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787236019"/>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87868332"/>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3591306983"/>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4141143637"/>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2570203496"/>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2020 and 2021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369335522"/>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2020-2021</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54786137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Sussex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30698539"/>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a:latin typeface="Franklin Gothic Book" panose="020B0503020102020204" pitchFamily="34" charset="0"/>
                        </a:rPr>
                        <a:t>2.3</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a:latin typeface="Franklin Gothic Book" panose="020B0503020102020204" pitchFamily="34" charset="0"/>
                        </a:rPr>
                        <a:t>Median household income</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a:latin typeface="Franklin Gothic Book" panose="020B0503020102020204" pitchFamily="34" charset="0"/>
                        </a:rPr>
                        <a:t>2.6</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Families with children under the age of 18 living in poverty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a:latin typeface="Franklin Gothic Book" panose="020B0503020102020204" pitchFamily="34" charset="0"/>
                        </a:rPr>
                        <a:t>3.1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Household income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a:latin typeface="Franklin Gothic Book" panose="020B0503020102020204" pitchFamily="34" charset="0"/>
                        </a:rPr>
                        <a:t>6.3</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a:latin typeface="Franklin Gothic Book" panose="020B0503020102020204" pitchFamily="34" charset="0"/>
                        </a:rPr>
                        <a:t>Cost of transportation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a:latin typeface="Franklin Gothic Book" panose="020B0503020102020204" pitchFamily="34" charset="0"/>
                        </a:rPr>
                        <a:t>6.4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a:latin typeface="Franklin Gothic Book" panose="020B0503020102020204" pitchFamily="34" charset="0"/>
                        </a:rPr>
                        <a:t>AllTransit™ Performance Score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a:latin typeface="Franklin Gothic Book" panose="020B0503020102020204" pitchFamily="34" charset="0"/>
                        </a:rPr>
                        <a:t>7.1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Children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a:latin typeface="Franklin Gothic Book" panose="020B0503020102020204" pitchFamily="34" charset="0"/>
                        </a:rPr>
                        <a:t>7.6</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a:latin typeface="Franklin Gothic Book" panose="020B0503020102020204" pitchFamily="34" charset="0"/>
                        </a:rPr>
                        <a:t>7.8</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a:latin typeface="Franklin Gothic Book" panose="020B0503020102020204" pitchFamily="34" charset="0"/>
                        </a:rPr>
                        <a:t>Reports of late or lack of prenatal care</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a:latin typeface="Franklin Gothic Book" panose="020B0503020102020204" pitchFamily="34" charset="0"/>
                        </a:rPr>
                        <a:t>8.2</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979240082"/>
              </p:ext>
            </p:extLst>
          </p:nvPr>
        </p:nvGraphicFramePr>
        <p:xfrm>
          <a:off x="7543801" y="986497"/>
          <a:ext cx="4648200" cy="602390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2021</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008343319"/>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2017-2021</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4238873960"/>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2010 (Based on State Fiscal Year July 1, 2019 through June 30, 2020)</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160127312"/>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8128881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746577242"/>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In order to protect the privacy of children and families represented in this report, when data is less than 10, values are not displayed in the chart.
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1267188282"/>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576731898"/>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3" name="Rectangle 2">
            <a:extLst>
              <a:ext uri="{FF2B5EF4-FFF2-40B4-BE49-F238E27FC236}">
                <a16:creationId xmlns:a16="http://schemas.microsoft.com/office/drawing/2014/main" id="{B7F4936C-AC00-42C1-9899-4AA31A1224A1}"/>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CASA of Morris and Sussex Counties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NORWESCAP </a:t>
            </a:r>
            <a:r>
              <a:rPr lang="en-US" sz="1200" dirty="0">
                <a:solidFill>
                  <a:srgbClr val="C00000"/>
                </a:solidFill>
                <a:latin typeface="Franklin Gothic Medium" panose="020B0603020102020204" pitchFamily="34" charset="0"/>
              </a:rPr>
              <a:t>[Childcare &amp; Family Services]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Association for Special Children and Families </a:t>
            </a:r>
            <a:r>
              <a:rPr lang="en-US" sz="1200" dirty="0">
                <a:solidFill>
                  <a:srgbClr val="C00000"/>
                </a:solidFill>
                <a:latin typeface="Franklin Gothic Medium" panose="020B0603020102020204" pitchFamily="34" charset="0"/>
              </a:rPr>
              <a:t>[Special Needs]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Center for Prevention and Counseling</a:t>
            </a:r>
          </a:p>
          <a:p>
            <a:endParaRPr lang="en-US" sz="1600" dirty="0">
              <a:latin typeface="Franklin Gothic Medium" panose="020B0603020102020204" pitchFamily="34" charset="0"/>
            </a:endParaRPr>
          </a:p>
          <a:p>
            <a:r>
              <a:rPr lang="en-US" sz="1600" dirty="0" err="1">
                <a:latin typeface="Franklin Gothic Medium" panose="020B0603020102020204" pitchFamily="34" charset="0"/>
              </a:rPr>
              <a:t>Ginnie’s</a:t>
            </a:r>
            <a:r>
              <a:rPr lang="en-US" sz="1600" dirty="0">
                <a:latin typeface="Franklin Gothic Medium" panose="020B0603020102020204" pitchFamily="34" charset="0"/>
              </a:rPr>
              <a:t> House, Sussex County Child Advocacy Center</a:t>
            </a:r>
          </a:p>
          <a:p>
            <a:endParaRPr lang="en-US" sz="1600" dirty="0">
              <a:latin typeface="Franklin Gothic Medium" panose="020B0603020102020204" pitchFamily="34" charset="0"/>
            </a:endParaRPr>
          </a:p>
          <a:p>
            <a:r>
              <a:rPr lang="en-US" sz="1600" dirty="0">
                <a:latin typeface="Franklin Gothic Medium" panose="020B0603020102020204" pitchFamily="34" charset="0"/>
              </a:rPr>
              <a:t>Sussex County Family Success Center at Project Self-Sufficiency</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EFA8F23F-60E4-CE83-2A19-B747DAC416A6}"/>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8" name="TextBox 7">
            <a:extLst>
              <a:ext uri="{FF2B5EF4-FFF2-40B4-BE49-F238E27FC236}">
                <a16:creationId xmlns:a16="http://schemas.microsoft.com/office/drawing/2014/main" id="{1324768F-0A19-A380-77D5-56511EF6C42A}"/>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www.morrissussexresourcenet.org</a:t>
            </a:r>
          </a:p>
        </p:txBody>
      </p:sp>
    </p:spTree>
    <p:extLst>
      <p:ext uri="{BB962C8B-B14F-4D97-AF65-F5344CB8AC3E}">
        <p14:creationId xmlns:p14="http://schemas.microsoft.com/office/powerpoint/2010/main" val="1975793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Same sex couples (per 1,000 households), by county</a:t>
            </a:r>
            <a:endParaRPr lang="en-US" sz="2000" spc="-50" dirty="0"/>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4052908120"/>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Sussex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535497553"/>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168707125"/>
              </p:ext>
            </p:extLst>
          </p:nvPr>
        </p:nvGraphicFramePr>
        <p:xfrm>
          <a:off x="7017100" y="1097252"/>
          <a:ext cx="5203476" cy="585671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7C6209-88EE-456E-B8D9-14ED38F43877}"/>
              </a:ext>
            </a:extLst>
          </p:cNvPr>
          <p:cNvSpPr txBox="1"/>
          <p:nvPr>
            <p:custDataLst>
              <p:tags r:id="rId1"/>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839218F-DBC2-F1AC-A7B0-B04D8E05EB74}"/>
              </a:ext>
            </a:extLst>
          </p:cNvPr>
          <p:cNvSpPr txBox="1"/>
          <p:nvPr>
            <p:custDataLst>
              <p:tags r:id="rId2"/>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7" name="Rectangle 6">
            <a:extLst>
              <a:ext uri="{FF2B5EF4-FFF2-40B4-BE49-F238E27FC236}">
                <a16:creationId xmlns:a16="http://schemas.microsoft.com/office/drawing/2014/main" id="{37A99891-64B7-F309-A9A5-6C7A2DDCD314}"/>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Legal Services of Northwest Jersey</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Project Self-Sufficiency</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r>
              <a:rPr lang="en-US" sz="1400" spc="-20" dirty="0">
                <a:latin typeface="Franklin Gothic Medium" panose="020B0603020102020204" pitchFamily="34" charset="0"/>
              </a:rPr>
              <a:t>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endParaRPr lang="en-US" sz="1400" dirty="0">
              <a:solidFill>
                <a:srgbClr val="C00000"/>
              </a:solidFill>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8" name="TextBox 7">
            <a:extLst>
              <a:ext uri="{FF2B5EF4-FFF2-40B4-BE49-F238E27FC236}">
                <a16:creationId xmlns:a16="http://schemas.microsoft.com/office/drawing/2014/main" id="{5B9B3341-4820-6717-2686-E15D5AB05519}"/>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4914f5b41314175e8eff9bf&quot;,&quot;SmartGridHorizontal&quot;:0,&quot;LinkedExcelSources&quot;:{&quot;6463e187363939443c0312ea&quot;:&quot;{{Desktop}}\\2023 Data Hub\\template\\County PPT_stage 1\\workbooks\\Sussex_County_2023_05_18.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wTEraz4ocYiPBs805Mf_1684253001&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U9LpHaeiUiWoLkBHxxz_168425302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DIVpTUArzXcjNNqMjsH_168425302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ot1aB1VDQgDeLaigAEH_168425302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85KoJbmSOizjc0v14nd_168425302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MblmiVQM10Q2dKogKx_1684253029&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VRWCnaIDWRCxaUeQXZ1_1684253032&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v5WOVEFdZETmacdaelY_1684253033&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Mo5DLXAbmQBormVXegD_168425303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W9cu1UlEc8b1yCYBd2s_168425303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8N5gn1FzshWTwVWbpTl_168425303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xtFqjYMCW00ET5wSxV_1684253001&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mtZ1UUPtPEeeMPqkNd2_168425303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5Kev7k4QI0s5wNUyEYu_168425303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oz779EfULIut1QDTJv_168425303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CJptVkvrSEy0gqp2Kq_168425303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yogEInJ1ViPFHcb9CPE_1684253034&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inMgr7Ve4ROAZWWxYh_1684253034&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wIFTXVwheAmhCsRVly8_168425303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Evm62YgQEeaEL6WzxSD_168425303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IjGo6cuu5hhu1SBExY2_1684253035&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y10IGDy06FRT7aecOOt_1684253035&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278Yva22kvwJmlU4kUX_1684253001&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IY2w7ONx7s2iCiqFWnT_168425303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0wk40GVKWCXDb5cEuo_1684253039&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nRfLeRu0rZufCj17iUl_1684253039&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7fpNHPLEimY3VXRO3T_1684253039&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drDmOguLQuDbftVdRdy_1684253039&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YP2eiqndsMPZSvHZnjk_168425303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WYzZlospW6DrDIteiOO_1684253039&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xsrUKn22s5swlhNZ2IY_1684253039&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HPLA3N7nnJT2mPcCsH_1684253040&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nrHXqdH5Qw0Bbky6ob3_1684253040&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lu2xnCpE6E5XncHeOsM_1684253001&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seCXGstxzHD817aEIJD_1684253041&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jUe7g7TEO6kVoenYnG_1684253041&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3Wma8sSs6XQZzdnoqbq_1684253041&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wpAKr99tbXnA0dBe2Z3_168425304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vdJs3ihBEFzP5tUNqYf_168425304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mUQ0dnYHl32G8RSOAc_168425304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MJv1y57ETp0bboshPNY_168425304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ok2H0oVDcLoRTUECjca_168425304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lsyFAQIum9u7lMUJH_1684253043&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gS7cI7KtjkApfl0mnUH_1684253043&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Xp08VqFVwRlYjGwkVu_1684253001&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Dy7SQsyNx0TGdXAdIn_168425304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p8QICM8rhxgx9grhur_168425304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1Ytzfixof6kWis2cA4P_168425304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StZF3kqX4NmFZpaIYZ_168425304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4SaDD2hb1KM4Qbw2DcO_1684253044&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gLIat7yZxDvOsN46dED_1684253047&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foIFXnlSl05siTC7hNr_1684253048&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bd4KcSZ05dTFP6OFVxn_1684253048&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vt9MloNGDvEMxlzzo2h_1684253049&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CDFRxBNKZceDK9qakpU_1684253049&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ymVyPkaT3N2la8C5gj_1684253002&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A7KRAkkyvIRNO3Pgq2_1684253049&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wXZBuM5XpG8bxuWcW_1684253049&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75oDBboGOhYkWXjCPb_1684253049&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4QF4YpqZP3gZYjCHsBk_1684253049&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bjK1y0h8MC0vanruqoR_1684253049&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EMbsNvMo3lROj0ZyQ4n_1684253050&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jRlIN3hFwII2SDv0KS2_1684253050&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2dBlF4hI1Xl7gNtTyR_1684253050&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5sOvudEdLzAmQndMr1k_1684253051&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LwS3lahIDSWSXmyRa9b_1684253051&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FtORIyjlvbYbMqhqUSG_1684253002&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H7EUgiwr8gpIC0nFJO_1684253051&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PiozWAsXf7YqUhWG76_1684253051&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q2vLPOwbqs1NeODkY1S_1684253051&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V2TqPrkyvwnL0bGq7I6_1684253051&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8YhMttwKjRwE9vkQph_1684253052&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yrowVUDE03lvXxu99Cs_1684253052&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qG9pPEKH0F1vlYNqWy_1684253052&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a0dFojilnrKfJoqftJ_168425305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6JrYf0BAIQK601WEIN3_168425305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6ViwartBocUjfcra7cM_168425305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QWXICKceq4NXwcz3uYF_1684253002&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Q78X54XK61FKNdlsmXS_168425305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9ooiA5AfmJPdXs3PqMf_168425305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1UgUqmTgs3dWDkRmwO_168425305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OS7elYnHs1zYbOu5IR6_168425305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fLqhe8bzKu8MAdxNc4_1684253061&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BZx6GcQg7zPE2pA7qjj_1684253061&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98JcAKg6ZxXSnAJx6OV_1684253061&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rJSNB9U4TTYcI77pXW_1684253061&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v42glk0IT8bQ2vwiDvy_1684253062&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95am62BNL0RLrCtIKCW_1684253062&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88w7TwSmISQ0xh8ODaC_1684253002&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D6aQN9RTv3sNLCJbwFt_1684253062&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7JLgI5mfWJL2wiuAjiy_1684253062&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k8QBlNb2GCUAF7dMNWy_1684253062&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YZwj532UmQ6SwWD33bk_1684253065&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x1wzJQGLc5Xvxk6LDBR_1684253065&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zQQ0TY0KAxiO2XnU8ne_1684253065&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mqZF22Sa0nTv2yUy0df_1684253065&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UjPn16rAxMm7670wbn_1684253067&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SsYpAKflMEfgKV7yyOZ_168425306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CgJoY5m1Amo8NJ6hePE_168425306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Ky0cbyPgJxvXSpQaHE_1684253002&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Xc2x7qJxyMqyUL4rN1A_1684253067&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c4Yonq4DqihV69h3JXG_1684253067&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ku0V3ahlWcyw2WuoeRq_1684253067&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KAyoACF0dlHcAcY16C_1684253067&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2zNn40lMIcSllvktJFN_168425307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GlmPpt4zrTIFRU9zlK2_168425307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wm3tt6xnCMh6qgKYoc_1684253071&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3vkS9HsvGeoqokCbD9F_1684253072&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DXxx5kFFRdQYlfzFgcS_1684253072&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mQArDYk8KVBXZMBpgEt_1684253072&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cO2GZhSvq7nq3q0EiaZ_1684253000&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cmUOA7u92dJnTa1V4lN_168425300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5JLaRK1fo311kg39Fhg_1684253072&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mcP9dXMZl2smT3cbXD_1684253072&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ViEeyWBHQSbAA8aCzG_1684253073&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8bb2BjbXvNj2fXxMZEx_1684253073&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86JFXXogeMxgO3pybS_1684253073&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r5zHJGVBBZtlmeoxqLf_1684253073&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iC4bcnhFSMT5xuq7gzL_1684253074&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qURMZlCyY8q7KcWC7Hm_1684253074&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2FtURhvu78R2lNpxlSs_1684253074&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tYpbTtw6PqAgttUWT8U_1684253077&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neSUK2sKUV2OB4NGmeP_1684253003&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KLOp1mvEfJbFCZFvegv_1684253078&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8rFWNOsR5Ut4eE2zL4Q_1684253078&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drLvNF2UFVGWqYs8cd0_1684253081&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V5E1JmQRMZ0ohiF3bs_1684253081&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i3xC7b8txldSfWju4ze_1684253081&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2VEVEEZszUefO5N2h_1684253081&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MnUeZmeR04sltoxkDu_1684253082&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UWb5utv6rxygiiEcS7T_1684253082&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nwbl1jIZqIrQZcpPQRE_1684253082&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wABpCLqehRPQMheWXrD_1684253082&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zM1Yjm88xuDlb0fWAvc_168425300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ZkxA4wb0c8p6gaOho8h_1684253085&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vqFiyWCCxjtruLQMkPO_1684253085&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68mCvHG4QfcPEY8GMlh_1684253085&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jGeuLwiEN480sEWNN0r_1684253085&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iaYhR7pPAEhr0GweaJy_1684253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wOd2GfFDSrAJzGKeRJ_1684253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IU28OdTC7opzaY2Slju_1684253086&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wwu9ns4BOTrDUU4c2f5_1684253086&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QKc3Hwfhy1AUkb8szf1_1684253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V6MFI8EkSmpiXoAKA53_1684253086&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eqkQBOWSBkvNVh6ixDO_168425300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298Vfm4SE2Z05TVqZ5C_1684253086&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oIh6zRwXEWZP0y0H2Pe_1684253086&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QZL3DkJYHyeavT3uQw_168425308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fhcl9aR90KB5eCjFcLY_1684253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vX9RDkK66CH4zrstiD_168425308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PqAyNG7k9UU7Jed8yE_168425308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SMqPseaqa6TCvj14Evg_168425308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An9EtkUCbB6KKM6IzNg_168425308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kJShb9oW5io5958ejyj_1684253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DMKIff2e4XOKof0HFS_1684253090&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r4w5EUy5eE67Kvrzefj_168425300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jvSyet1pNryCPTYxoFx_1684253090&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ZPlzIYL3GkCDUwn7Io_1684253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vdOvx45zJ93WdQIDcr_1684253091&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XwoZQUtyJRmdHUTbwW_1684253091&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h7lmCXvlDm4OCZ4XByH_1684253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cF8vT1wdcDfxmp83arN_1684253094&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GipQKHTYRf8AKs10jDy_1684253094&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W948zZcEeaEW0jubEuG_1684253094&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TBtwn8pO3IGQQFBCjQ_1684253096&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oJvDfOVgiBwXEIjNrpT_1684253096&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7WGKXkhXDzUDre2j1Qc_168425300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ufAKlZ8dM79f4Lzoqot_1684253097&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sPmHjp7GP9F25y7to0S_1684253097&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dTh52PGUsTUQ5cJfTN_1684253097&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pN0r5fv6bOXj82kF4e_1684253097&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20IoQmaC4nnfONTGiSz_1684253098&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ORaICoyUDJ4sDkEy7b_1684253098&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td4oZApeOl2X0ALDeK_1684253098&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jC7k3pBfdpyEQF5i5Ps_1684253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HY54pdzHsmSqVpWOosN_1684253100&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mnH8CJJ7bqcAVtSWscZ_1684253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jcabtCH1ygaRxL90hU_1684253003&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p9gTxmc7q44ayJKURj_1684253100&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ZLD2IqtzaG57mHCoSWA_1684253100&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cDQwbyQL87To4nxEYx_1684253100&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oKMfzNjl7wQsERsDzr_1684253101&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JOjtjWDKe2jz1m7T9Ja_1684253103&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mJ8xtpQsJPOC4NxRO0e_168425310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2m4zrDJyoadMLPcnEs_168425310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gxGmlg3cow7xmyHgY0c_168425310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CzjVgWZkzOpqBEOsYEa_168425310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GGeo7ZRUItZyK2eEtWA_168425310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bZ4GmribydrQY364OIs_1684253003&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Hr47ytdffVxrIKP7rVO_1684253105&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YITOn9eXuyEEVVuSY3_168425310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oJP43ks9MXrxxCWbr8_1684253107&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Ht6nl9D9Q7FpmtectF0_1684253107&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Vff8aZCulxTWNA1BOU_1684253107&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fKxBgWdpX8wB4uKI2e_1684253107&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rmv0OLl22dqqhoI7jdv_1684253107&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Nf1D77JK6FdLJaTmK_1684253108&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tOFndturIFMaIfVbEKx_1684253108&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dFslhMHMlai2HcIVkd2_1684253108&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ALgh2JlydDNg9f4fTqI_168425300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BmTXtdW0rUCJTUuxuEC_1684253108&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1fmkTbYKyEk8dPurMAv_1684253109&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4QqzIA1CXpLNrSetXG_1684253109&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uhZN5DaTKDRNAWU1hKi_1684253109&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k3tMz498OP5UheqzXw_1684253109&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nv9gZt5KpqV7e6NVLbZ_1684253109&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gL4yACo5rKuzwluDRS_1684253109&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sFblBzT74Er19u6BNp7_1684253109&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mN4OVTJLSSnYYGDeOsK_1684253110&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0y8upXJXTczlRi15Syh_1684253113&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HlnAS3LO6JxfFbqhcn_168425300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ioikAzqSCKxJoIEmM7k_1684253113&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J2ZysjjyUB1mgYNXAUz_1684253114&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NMBm2UchPGummAoWHnt_1684253114&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4Yt2wR34QvhdL500Jg_1684253117&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SK9obtZ2rmHQsBk0aq9_1684253117&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eTjIpGTyWYtuNRM7N9z_1684253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0QRAsdY8GVCCt2t8Q8_1684253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SrlqAhdiCv8O604lTT0_1684253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WI7Uc6U2V4a4nDdMJCA_168425311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jPuwUx6BiyF5VKxcIs4_1684253000&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bHBB4yHvejGKkWNwDFK_1684253005&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YshQvbXNEs7NfAR4yYX_1684253118&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dFVRkS6G7yhFkFCu6z_1684253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whv6So0Vz05uwUkBXBX_1684253118&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xIbyQn55jNBhKiZk5GP_1684253118&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6jcW4fLp7Z5CmHkwej_1684253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S91JSYMbQY4vvS9BPJN_1684253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bueU5isoIbdURUNkkfr_1684253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Kqoy8f4tC4EgXrEqoN_1684253123&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nhLVRNBla4TUdHFdRC1_1684253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fSejoSq5s1lVRnvr9O2_1684253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M4uR3V3HT33VccHZPJ_1684253006&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LGRCG9XGbgsvX8DRpZt_1684253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wamHVRf3HvjrLGTDtp_1684253123&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QMaAWptJhzewQoHz36_1684253125&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y2lL5vGUm7zkTrtFmN_1684253126&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Fjn84JmETlAp7S44QrQ_1684253126&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4dlQd07quQo1NYye1A_1684253126&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PVw6y0rFnfBt3LcJ27F_1684253126&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0LR7H1Oo289bx7xvV7X_1684253126&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wGf2XzMwMjUsgUdIspc_1684253126&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v66kAnU9KocehjMeFI_1684253127&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QZcPQRSbsWiGtn0C8KX_1684253006&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PXcMeYkcxGKBzdIB1g_1684253127&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59B4b4I2ZP6KeEO0L8s_1684253127&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q1PfxPph1vMYpwQ2fTR_1684253127&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UeEEnl81w76VNcdeaiN_1684253127&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btEW5DbyonAHR6gzsBQ_1684253130&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i0wxvJgktVVoxjCpddZ_1684253130&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hhp91j0pU0pjSMusAO_1684253131&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8xarF9DwsY1JAtuGVhQ_1684253131&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lhiPh5obbACbbeQlYw7_1684253131&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QIuVDQEPQxBxSTzsOb_1684253006&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V3LeD1rJonsA2GBk7vg_1684253132&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Y0hVypcLDEOyOBAW1Tx_1684253132&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nymP98tfpPrmarBxfp3_1684253132&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fps7IRrw7SlghuqRbMb_1684253132&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6LeJtCYXB3Wsu9ISivl_1684253133&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RIpf7ltdvkTJJvalaMP_168425313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3JBHoGN0acNyES8JVak_1684253135&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4IBpolqURz9VzKddnkj_1684253135&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roEILqof6mqhewhu3KO_1684253135&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5g3wuSrCG3nWBl3Cfk_1684253135&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8eNA1kBSqoOgNUxpcme_168425300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ZoTe73fJ51CAKUZfoh_1684253135&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ojHG6dLungFPq7ELfSC_1684253135&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7h8RXeNc6L2ggT2bcR5_168425313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BoX9tBw9zkpD3BoKtd_1684253136&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qrJJNXpOi9POUilef8r_1684253139&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UwZB0fQ3LKrSR0aFdGo_1684253140&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onUAKQupdUd3KljABfb_1684253140&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RnzNjSqaFd5CxWj07_1684253140&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LY8LuHQAIn4YF1tYrC_1684253140&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fgs6s0mJM4HYqwhpkSK_1684253141&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Js7dhj9X7RT9l7H3tyc_168425300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ekZaygbqqO6kjF9Hduy_1684253141&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C1OtgR6H0vBkOZ2VuL_1684253141&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mReDq9MlM8wrC7wRa5_1684253141&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efwieqNC9De24UrSjPF_1684253142&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oQ0iASkczZK8zN2PWG_1684253143&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0xyn12qdKOnVUvoyV7Q_1684253144&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VB2Gd9GKccoPJ8VACtE_1684253144&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m4udM84FDmh5A8p2xcW_1684253144&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ExfkHIcxGkQezoymRg_1684253145&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gifjJsdYz34qweHutI_168425314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WYA9YwJ26Ugl0o4CxN_168425300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AAjT2bMmi1XWOGvUln5_1684253147&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Q4wTm9ECeAhGZq7j39X_1684253147&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10fxItuD0W17iUQAXR_168425314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aRAfZ0uWRxIQDXI7xtB_168425314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Kko0cVLxgo6Lbi4v3j_168425314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la4xMnV68HtTs8dBEt_168425314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rQ7s8DzF2VPWYNnq39I_168425314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pLOaT2WO9cLrbMuMBL_168425314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pzyN4bcOOT8vbFLddQt_1684253149&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15d6ZnKPJycSqjOZiQ_168425314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GEpPQtitLKvEB0sKHp_168425300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6fb7j8RzAXKqKYfotdR_168425314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siH2jzUTgRzjFKpbKF5_168425314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mg3MjpPAIJUPdiuMrAH_168425315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yv7r53MbB0MsYPS4rM_168425315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jPYkM7IPa9u4p1BO2yl_1684253150&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98KSHf7Tzb4CrPv0sD_1684253150&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Q6J3unSi3qsoZKTonwr_1684253150&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KbbxJ9622od0uJcgAEn_168425315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Lp1n8IcaN5eG4zagju_168425315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41YYgJ4SyY8Gc6Oz5oH_1684253153&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O4uLBGaV4y9YS8tS3p_1684253007&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Zqzn3ZvHPK31pzZIcpH_1684253154&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mdmFvVP8n0vGqDMHpKI_1684253154&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jH9WtmdxFBTaBETZgU_1684253155&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sWCnGBuAwq3ANUwwbRy_1684253155&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5uepE9SUei1NhrJq6f_1684253155&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ztKgdkdmTBpRGF4bf34_1684253155&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pzZmcMZYfxJ4MbQcSTe_1684253155&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ocKJSoAMoFhvAQEEfmx_1684253156&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Xy50GJ5342rP9CaIdCQ_1684253156&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Ivmqm394N9KQh5ux8nb_1684253156&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YJLYGLaZnihoiNBFKKX_168425300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n92yHkUzZaXRokDvpha_1684253156&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6FLl5ZZJI28IMzaWIgh_1684253156&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ow6pddQcStKk3UGLSym_1684253157&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QB4uPNFfmQRWsVmBVne_1684253157&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Wg8UlNczu8Fu0Sjf4d_1684253157&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avxOkTveOUeDtXoay42_1684253157&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ZJ1Tk7IQMBqcUGuDlpH_1684253160&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lvtgTKLJokCvKkUJUht_1684253161&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wAqll3mM2EexUXWkcqq_1684253161&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HZXzQMakcQfuESXIHFm_1684253161&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Zsx1XUKBGnQl1ks1Nl_1684253000&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NIZ4sENAIE0i4rCQsB0_1684253007&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kPPR80pmMXB3rtUud_1684253161&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pYSqtCiCS7GpUi3V2br_1684253161&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wK83Okcgg3ZlSUwf4fY_1684253161&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JRKwbwsATN40gWY8f7h_168425316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h0tZVVDEUtVFsfTFNr8_168425316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02BGfdfA7FZgHiKzHg0_1684253165&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HBkfVFlrjErm2YerJp_1684253167&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JPHOCiejjpy2FCXpuw_1684253167&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f0Oap90Rc3qUL7EGOs2_1684253168&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Ktc9fDpA8aAhr9rMZS_1684253168&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TQLt5Fo0Je5lOLq7jLU_1684253007&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RKs486OFQITYL7x93x_1684253168&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OOXi3KA2yuEU2Jr1Lv6_1684253170&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wp0Ym4NYGV6Vc9gzFf4_1684253170&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x6zMO7iJ4gzgR1qWZ8j_1684253170&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ylk1gCLioZDx5LetA0M_1684253170&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Z4VuUyWPR60Eb52PvvR_1684253171&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EQKfscoske6v6eFnqGR_1684253171&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5Ao668SFqHroWuflxDs_1684253171&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niSmcOZKFIZmq35i4M_1684253171&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wm3SUO9bdz0CWRtxAzq_168425317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LevXObOxLxJDJ9v5KL_1684253007&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Viq4d6ib8y2zPKfaP7_1684253174&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zInMeEkSCDptw9jzRvd_1684253174&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9dgxEgN5f6n0QnUwf8i_1684253175&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IZNULZBcHrFxlqNIzlg_1684253175&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ftSBE548k59CkrY4d8q_1684253176&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nKGhdBCSrmSf8drrMHd_1684253177&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BuAsxJIEaKfn0g8vI9_1684253177&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HLB6L1OLfUCZ0OYzDzB_1684253177&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epCX18rZrZwbzKVUY3_1684253177&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IfiIUaNrQnBn42GjYr_1684253177&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HSb6S1KhAs8VNULWgT0_1684253007&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VbKwH1W77vxWPMV60Q7_1684253181&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WSE4AW4SUPNFYu6LMp_1684253182&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rQLKdltvFlxQdJfAx4V_1684253182&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SHrPmt8kOGNabXTEO0d_1684253182&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NhW1PaOyBMyYezMEH4U_1684253183&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3ntYbt7WizquVxqTuz5_1684253183&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Zp4lBlKXmbgUL3ZgR7_1684253184&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psf3EJfH0aROSdIjy9_1684253184&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qWkVbU6q30ydQburm7_1684253185&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Ery9Ao5z2MIWgN8UsWr_1684253186&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DZ10tQbaYnXVmkshaTK_1684253007&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TXESX2sr9q0h2jlVpF_1684253186&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UMtij5MR6th6liVyHJo_1684253187&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ZTRKymYVwKezmV6r3tk_1684253187&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zbXKg9gJ3DTwiaqrhl_1684253187&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vKCh6e35NKN2hypNEnI_1684253187&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uI2XW8pdTUZmHXIFJYu_1684253190&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4v5CSzQEy1fcdyH4VL4_1684253190&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Jxz9rGU7dcX4BnU6La_1684253191&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xMLgiymGPwREq9OfLWm_1684253007&quot;,&quot;DataType&quot;:1,&quot;ImageAutosize&quot;:1,&quot;ZIndexPreserved&quot;:true,&quot;ValueBgColor&quot;:false,&quot;ValueFont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OoZ2HavDgKcZVZUzdl_16842530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QIeMprqD6lULYjLtTdl_16842530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z9g3Dk9xm4sF5BzmFg_16842530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3lgPG7XpA6Gbiibeoic_16842530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3Y71hBsSwqLGqEbvyeW_1684253000&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ySRynsV5R7glkfNEoA7_16842530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JcZ2cWajEnQB8idWwg7_16842530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oqQrh4s9YnerX3Oor5A_16842530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UYBeUOZWh422QQZnFpf_168425301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AfNvE0Ga9EmT7rJswVE_168425301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2crqg9bqto8IP0Pv9K_1684253013&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0MpVQMEbGw0cY8D2jv_1684253013&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0GGe42XhDLx150hNEeJ_1684253013&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HncF7X0u78pPesvf5Jt_1684253013&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vCybyntYa460WaG1Ku_1684253013&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6ikVOmtdGPtkfoyY3qn_1684253000&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T0uG7pFLXybzz7Da6Pg_1684253014&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7xkWJTuF4C8uQdgGCl6_1684253016&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hKSu0AcOJbE1p1rzP6_1684253016&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QuaH5JlYgsB2Mvzqr51_1684253016&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wRD2jG2tnexufRsanj_1684253016&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P1doP6hlOk7Sw8GcOHv_1684253016&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YxeEJhQegwG3L9r0bt_1684253016&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odrQNizQoMV1hlPsUqj_1684253018&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ClPp1y35rHMTPVrKSPf_1684253018&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tByX8WW1J8rCeRCazi_1684253018&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kq89ZaZSpUVpgYsboS7_1684253000&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HbzzLBIzBg4yIbTSVf_1684253018&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h8VKn3mjai76UmX2lzq_1684253019&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XNagAyji3KXGiCWG32E_1684253019&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OqbFj6LfuFbei30wND6_1684253019&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r6hsJe8EZZa2MMpdmbD_1684253019&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z6TGV9jVw5GuAYy9K5n_1684253019&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T9qTHTVw73lA3H0tOJ_1684253019&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kOddlXNSfuUwQnSIpCx_1684253021&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Rm4YwY5k69kmRPIzssv_1684253021&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WpX7WV8Gi9XOzuNTm53_1684253021&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Mdqk23WtP7QpeWuR9F_1684253000&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NXmi4CFj979cBUlELw_1684253021&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fTij9hwS3rCWiKUhV4d_1684253023&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aKWszNke1wmQ2sPu8DC_1684253023&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J6mPP4mihR4w0s4Jy3Y_1684253024&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VJ0qcQvtrFFR7Jn0sLF_1684253024&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tZaBG8cyoyoS4HE0w7_1684253024&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08qK4a1RPAvN7SDhfb6_1684253024&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5iXMb5qoc33WXPLRBqI_1684253024&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sagDv1kKHHmLyL0c2Sf_1684253024&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0Gj3x0JQ752TiApec3_1684253024&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51xzHxUA0ooK19jf52v_1684253000&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4HHZfcSnDvr9qShoeoI_168425302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72CNwFfPPqxC6n2XdRF_1684253025&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9Wd9gykexWopnTdyOk7_1684253025&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PXhRy6uJFfx5DljALjH_1684253025&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CUzYx3xRouFKp4XYSDm_168425302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h82keUopJ26EYjG6ink_168425302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Crhpck27OJSNS6XMSL_1684253028&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6lLTypjnh5VizWiJck_168425302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7wiFtpYxnmaqCbMogsp_168425302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Vesjapcq3fZuh6kRQCz_168425302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27645</TotalTime>
  <Words>9805</Words>
  <Application>Microsoft Office PowerPoint</Application>
  <PresentationFormat>Widescreen</PresentationFormat>
  <Paragraphs>800</Paragraphs>
  <Slides>90</Slides>
  <Notes>71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1638</cp:revision>
  <dcterms:created xsi:type="dcterms:W3CDTF">2006-08-16T00:00:00Z</dcterms:created>
  <dcterms:modified xsi:type="dcterms:W3CDTF">2023-06-20T07:03:55Z</dcterms:modified>
</cp:coreProperties>
</file>