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5930" autoAdjust="0"/>
  </p:normalViewPr>
  <p:slideViewPr>
    <p:cSldViewPr>
      <p:cViewPr varScale="1">
        <p:scale>
          <a:sx n="74" d="100"/>
          <a:sy n="74" d="100"/>
        </p:scale>
        <p:origin x="922" y="149"/>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60684216953251E-2"/>
          <c:y val="4.7709402269833723E-2"/>
          <c:w val="0.9469393157830468"/>
          <c:h val="0.95229059773016622"/>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Overview'!$A$5,'0. Overview'!$A$25,'0. Overview'!$A$47,'0. Overview'!$A$69,'0. Overview'!$A$104,'0. Overview'!$A$132,'0. Overview'!$A$140,'0. Overview'!$A$161,'0. Overview'!$A$180,'0. Overview'!$A$201)</c:f>
              <c:strCache>
                <c:ptCount val="10"/>
                <c:pt idx="0">
                  <c:v>Hunterdon</c:v>
                </c:pt>
                <c:pt idx="1">
                  <c:v>Hunterdon</c:v>
                </c:pt>
                <c:pt idx="2">
                  <c:v>Hunterdon</c:v>
                </c:pt>
                <c:pt idx="3">
                  <c:v>Hunterdon</c:v>
                </c:pt>
                <c:pt idx="4">
                  <c:v>Hunterdon</c:v>
                </c:pt>
                <c:pt idx="5">
                  <c:v>Hunterdon</c:v>
                </c:pt>
                <c:pt idx="6">
                  <c:v>Hunterdon </c:v>
                </c:pt>
                <c:pt idx="7">
                  <c:v>Hunterdon </c:v>
                </c:pt>
                <c:pt idx="8">
                  <c:v>Hunterdon </c:v>
                </c:pt>
                <c:pt idx="9">
                  <c:v>Hunterdon</c:v>
                </c:pt>
              </c:strCache>
            </c:strRef>
          </c:cat>
          <c:val>
            <c:numRef>
              <c:f>('0. Overview'!$C$5,'0. Overview'!$C$25,'0. Overview'!$C$47,'0. Overview'!$C$69,'0. Overview'!$C$104,'0. Overview'!$C$132,'0. Overview'!$C$140,'0. Overview'!$C$161,'0. Overview'!$C$180,'0. Overview'!$C$201)</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54A7-41B5-A8E6-A5CDC4974168}"/>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Overview'!$A$5,'0. Overview'!$A$25,'0. Overview'!$A$47,'0. Overview'!$A$69,'0. Overview'!$A$104,'0. Overview'!$A$132,'0. Overview'!$A$140,'0. Overview'!$A$161,'0. Overview'!$A$180,'0. Overview'!$A$201)</c:f>
              <c:strCache>
                <c:ptCount val="10"/>
                <c:pt idx="0">
                  <c:v>Hunterdon</c:v>
                </c:pt>
                <c:pt idx="1">
                  <c:v>Hunterdon</c:v>
                </c:pt>
                <c:pt idx="2">
                  <c:v>Hunterdon</c:v>
                </c:pt>
                <c:pt idx="3">
                  <c:v>Hunterdon</c:v>
                </c:pt>
                <c:pt idx="4">
                  <c:v>Hunterdon</c:v>
                </c:pt>
                <c:pt idx="5">
                  <c:v>Hunterdon</c:v>
                </c:pt>
                <c:pt idx="6">
                  <c:v>Hunterdon </c:v>
                </c:pt>
                <c:pt idx="7">
                  <c:v>Hunterdon </c:v>
                </c:pt>
                <c:pt idx="8">
                  <c:v>Hunterdon </c:v>
                </c:pt>
                <c:pt idx="9">
                  <c:v>Hunterdon</c:v>
                </c:pt>
              </c:strCache>
            </c:strRef>
          </c:cat>
          <c:val>
            <c:numRef>
              <c:f>('0. Overview'!$D$5,'0. Overview'!$D$25,'0. Overview'!$D$47,'0. Overview'!$D$69,'0. Overview'!$D$104,'0. Overview'!$D$132,'0. Overview'!$D$140,'0. Overview'!$D$161,'0. Overview'!$D$180,'0. Overview'!$D$201)</c:f>
              <c:numCache>
                <c:formatCode>General</c:formatCode>
                <c:ptCount val="10"/>
                <c:pt idx="0">
                  <c:v>18.875</c:v>
                </c:pt>
                <c:pt idx="1">
                  <c:v>20.875</c:v>
                </c:pt>
                <c:pt idx="2">
                  <c:v>20.875</c:v>
                </c:pt>
                <c:pt idx="3">
                  <c:v>20.875</c:v>
                </c:pt>
                <c:pt idx="4">
                  <c:v>7.875</c:v>
                </c:pt>
                <c:pt idx="5">
                  <c:v>1.875</c:v>
                </c:pt>
                <c:pt idx="6">
                  <c:v>15.875</c:v>
                </c:pt>
                <c:pt idx="7">
                  <c:v>16.875</c:v>
                </c:pt>
                <c:pt idx="8">
                  <c:v>17.875</c:v>
                </c:pt>
                <c:pt idx="9">
                  <c:v>20.875</c:v>
                </c:pt>
              </c:numCache>
            </c:numRef>
          </c:val>
          <c:extLst>
            <c:ext xmlns:c16="http://schemas.microsoft.com/office/drawing/2014/chart" uri="{C3380CC4-5D6E-409C-BE32-E72D297353CC}">
              <c16:uniqueId val="{00000001-54A7-41B5-A8E6-A5CDC4974168}"/>
            </c:ext>
          </c:extLst>
        </c:ser>
        <c:ser>
          <c:idx val="3"/>
          <c:order val="2"/>
          <c:spPr>
            <a:solidFill>
              <a:schemeClr val="bg1">
                <a:lumMod val="65000"/>
              </a:schemeClr>
            </a:solidFill>
            <a:ln>
              <a:solidFill>
                <a:schemeClr val="tx1">
                  <a:lumMod val="95000"/>
                  <a:lumOff val="5000"/>
                </a:schemeClr>
              </a:solidFill>
            </a:ln>
            <a:effectLst/>
          </c:spPr>
          <c:invertIfNegative val="0"/>
          <c:cat>
            <c:strRef>
              <c:f>('0. Overview'!$A$5,'0. Overview'!$A$25,'0. Overview'!$A$47,'0. Overview'!$A$69,'0. Overview'!$A$104,'0. Overview'!$A$132,'0. Overview'!$A$140,'0. Overview'!$A$161,'0. Overview'!$A$180,'0. Overview'!$A$201)</c:f>
              <c:strCache>
                <c:ptCount val="10"/>
                <c:pt idx="0">
                  <c:v>Hunterdon</c:v>
                </c:pt>
                <c:pt idx="1">
                  <c:v>Hunterdon</c:v>
                </c:pt>
                <c:pt idx="2">
                  <c:v>Hunterdon</c:v>
                </c:pt>
                <c:pt idx="3">
                  <c:v>Hunterdon</c:v>
                </c:pt>
                <c:pt idx="4">
                  <c:v>Hunterdon</c:v>
                </c:pt>
                <c:pt idx="5">
                  <c:v>Hunterdon</c:v>
                </c:pt>
                <c:pt idx="6">
                  <c:v>Hunterdon </c:v>
                </c:pt>
                <c:pt idx="7">
                  <c:v>Hunterdon </c:v>
                </c:pt>
                <c:pt idx="8">
                  <c:v>Hunterdon </c:v>
                </c:pt>
                <c:pt idx="9">
                  <c:v>Hunterdon</c:v>
                </c:pt>
              </c:strCache>
            </c:strRef>
          </c:cat>
          <c:val>
            <c:numRef>
              <c:f>('0. Overview'!$E$5,'0. Overview'!$E$25,'0. Overview'!$E$47,'0. Overview'!$E$69,'0. Overview'!$E$104,'0. Overview'!$E$132,'0. Overview'!$E$140,'0. Overview'!$E$161,'0. Overview'!$E$180,'0. Overview'!$E$201)</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54A7-41B5-A8E6-A5CDC4974168}"/>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0.88400000000000001</c:v>
                </c:pt>
                <c:pt idx="1">
                  <c:v>0.88700000000000001</c:v>
                </c:pt>
                <c:pt idx="2">
                  <c:v>0.88100000000000001</c:v>
                </c:pt>
                <c:pt idx="3">
                  <c:v>0.871</c:v>
                </c:pt>
                <c:pt idx="4">
                  <c:v>0.86499999999999999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7" formatCode="0%">
                  <c:v>0.70799999999999996</c:v>
                </c:pt>
                <c:pt idx="8" formatCode="0%">
                  <c:v>0.74199999999999999</c:v>
                </c:pt>
                <c:pt idx="9" formatCode="0%">
                  <c:v>0.748</c:v>
                </c:pt>
                <c:pt idx="10" formatCode="0%">
                  <c:v>0.749</c:v>
                </c:pt>
                <c:pt idx="11" formatCode="0%">
                  <c:v>0.8</c:v>
                </c:pt>
                <c:pt idx="12" formatCode="0%">
                  <c:v>0.82599999999999996</c:v>
                </c:pt>
                <c:pt idx="13" formatCode="0%">
                  <c:v>0.84699999999999998</c:v>
                </c:pt>
                <c:pt idx="15" formatCode="0%">
                  <c:v>0.874</c:v>
                </c:pt>
                <c:pt idx="16" formatCode="0%">
                  <c:v>0.877</c:v>
                </c:pt>
                <c:pt idx="17" formatCode="0%">
                  <c:v>0.88400000000000001</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14">
                  <c:v>0.86499999999999999</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416301673228347"/>
          <c:y val="0.8990561103991408"/>
          <c:w val="0.1370274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4">
                  <c:v>27894</c:v>
                </c:pt>
                <c:pt idx="5">
                  <c:v>37180</c:v>
                </c:pt>
                <c:pt idx="6">
                  <c:v>57290</c:v>
                </c:pt>
                <c:pt idx="7">
                  <c:v>65324</c:v>
                </c:pt>
                <c:pt idx="8">
                  <c:v>73090</c:v>
                </c:pt>
                <c:pt idx="9">
                  <c:v>81648</c:v>
                </c:pt>
                <c:pt idx="10">
                  <c:v>94772</c:v>
                </c:pt>
                <c:pt idx="11">
                  <c:v>104949</c:v>
                </c:pt>
                <c:pt idx="12">
                  <c:v>118648</c:v>
                </c:pt>
                <c:pt idx="13">
                  <c:v>122270</c:v>
                </c:pt>
                <c:pt idx="14">
                  <c:v>133774</c:v>
                </c:pt>
                <c:pt idx="15">
                  <c:v>133785</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3">
                  <c:v>23629</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6236</c:v>
                </c:pt>
                <c:pt idx="1">
                  <c:v>7791</c:v>
                </c:pt>
                <c:pt idx="2">
                  <c:v>9602</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5061208390268643"/>
          <c:y val="0.88694641230867255"/>
          <c:w val="0.8493879160973135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261811023622"/>
          <c:y val="2.6953335422200752E-2"/>
          <c:w val="0.792257381889763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Raritan township</c:v>
                </c:pt>
                <c:pt idx="1">
                  <c:v>Readington township</c:v>
                </c:pt>
                <c:pt idx="2">
                  <c:v>Clinton township</c:v>
                </c:pt>
                <c:pt idx="3">
                  <c:v>Holland township</c:v>
                </c:pt>
                <c:pt idx="4">
                  <c:v>Tewksbury township</c:v>
                </c:pt>
                <c:pt idx="5">
                  <c:v>Lebanon township</c:v>
                </c:pt>
                <c:pt idx="6">
                  <c:v>Flemington borough</c:v>
                </c:pt>
                <c:pt idx="7">
                  <c:v>Alexandria township</c:v>
                </c:pt>
                <c:pt idx="8">
                  <c:v>Bethlehem township</c:v>
                </c:pt>
                <c:pt idx="9">
                  <c:v>Union township</c:v>
                </c:pt>
                <c:pt idx="10">
                  <c:v>High Bridge borough</c:v>
                </c:pt>
                <c:pt idx="11">
                  <c:v>Delaware township</c:v>
                </c:pt>
                <c:pt idx="12">
                  <c:v>Lambertville city</c:v>
                </c:pt>
                <c:pt idx="13">
                  <c:v>Kingwood township</c:v>
                </c:pt>
                <c:pt idx="14">
                  <c:v>Clinton town</c:v>
                </c:pt>
                <c:pt idx="15">
                  <c:v>West Amwell township</c:v>
                </c:pt>
                <c:pt idx="16">
                  <c:v>Frenchtown borough</c:v>
                </c:pt>
                <c:pt idx="17">
                  <c:v>East Amwell township</c:v>
                </c:pt>
                <c:pt idx="18">
                  <c:v>Franklin township</c:v>
                </c:pt>
                <c:pt idx="19">
                  <c:v>Lebanon borough</c:v>
                </c:pt>
              </c:strCache>
            </c:strRef>
          </c:cat>
          <c:val>
            <c:numRef>
              <c:f>Sheet1!$B$2:$B$21</c:f>
              <c:numCache>
                <c:formatCode>0</c:formatCode>
                <c:ptCount val="20"/>
                <c:pt idx="0">
                  <c:v>5212</c:v>
                </c:pt>
                <c:pt idx="1">
                  <c:v>3130</c:v>
                </c:pt>
                <c:pt idx="2">
                  <c:v>2355</c:v>
                </c:pt>
                <c:pt idx="3">
                  <c:v>1320</c:v>
                </c:pt>
                <c:pt idx="4">
                  <c:v>1097</c:v>
                </c:pt>
                <c:pt idx="5">
                  <c:v>1091</c:v>
                </c:pt>
                <c:pt idx="6">
                  <c:v>1051</c:v>
                </c:pt>
                <c:pt idx="7">
                  <c:v>989</c:v>
                </c:pt>
                <c:pt idx="8">
                  <c:v>744</c:v>
                </c:pt>
                <c:pt idx="9">
                  <c:v>735</c:v>
                </c:pt>
                <c:pt idx="10">
                  <c:v>699</c:v>
                </c:pt>
                <c:pt idx="11">
                  <c:v>633</c:v>
                </c:pt>
                <c:pt idx="12">
                  <c:v>604</c:v>
                </c:pt>
                <c:pt idx="13">
                  <c:v>593</c:v>
                </c:pt>
                <c:pt idx="14">
                  <c:v>570</c:v>
                </c:pt>
                <c:pt idx="15">
                  <c:v>564</c:v>
                </c:pt>
                <c:pt idx="16">
                  <c:v>506</c:v>
                </c:pt>
                <c:pt idx="17">
                  <c:v>420</c:v>
                </c:pt>
                <c:pt idx="18">
                  <c:v>400</c:v>
                </c:pt>
                <c:pt idx="19">
                  <c:v>323</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0.15</c:v>
                </c:pt>
                <c:pt idx="1">
                  <c:v>0.14000000000000001</c:v>
                </c:pt>
                <c:pt idx="2">
                  <c:v>0.11</c:v>
                </c:pt>
                <c:pt idx="3">
                  <c:v>0.11</c:v>
                </c:pt>
                <c:pt idx="4">
                  <c:v>0.10924648999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3">
                  <c:v>0.30908051676999998</c:v>
                </c:pt>
                <c:pt idx="4">
                  <c:v>0.27787588813000003</c:v>
                </c:pt>
                <c:pt idx="5">
                  <c:v>0.27580533842999999</c:v>
                </c:pt>
                <c:pt idx="6" formatCode="General">
                  <c:v>0.26993485398</c:v>
                </c:pt>
                <c:pt idx="7">
                  <c:v>0.26440937049000002</c:v>
                </c:pt>
                <c:pt idx="8">
                  <c:v>0.23577603798999999</c:v>
                </c:pt>
                <c:pt idx="9">
                  <c:v>0.21532273269999999</c:v>
                </c:pt>
                <c:pt idx="10">
                  <c:v>0.21041752161999999</c:v>
                </c:pt>
                <c:pt idx="11">
                  <c:v>0.20543212818000001</c:v>
                </c:pt>
                <c:pt idx="12">
                  <c:v>0.19881513271000001</c:v>
                </c:pt>
                <c:pt idx="13">
                  <c:v>0.17797867458</c:v>
                </c:pt>
                <c:pt idx="14">
                  <c:v>0.16878351679</c:v>
                </c:pt>
                <c:pt idx="15">
                  <c:v>0.15932402644999999</c:v>
                </c:pt>
                <c:pt idx="16">
                  <c:v>0.15372594258</c:v>
                </c:pt>
                <c:pt idx="17">
                  <c:v>0.14345373976</c:v>
                </c:pt>
                <c:pt idx="18">
                  <c:v>0.12303843087000001</c:v>
                </c:pt>
                <c:pt idx="19">
                  <c:v>0.12282585355</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20" formatCode="0%">
                  <c:v>0.10924648999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1699</c:v>
                </c:pt>
                <c:pt idx="1">
                  <c:v>849</c:v>
                </c:pt>
                <c:pt idx="2">
                  <c:v>1343</c:v>
                </c:pt>
                <c:pt idx="3">
                  <c:v>1197</c:v>
                </c:pt>
                <c:pt idx="4">
                  <c:v>923</c:v>
                </c:pt>
                <c:pt idx="5">
                  <c:v>1687</c:v>
                </c:pt>
                <c:pt idx="6">
                  <c:v>1141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2">
                  <c:v>92337</c:v>
                </c:pt>
                <c:pt idx="3">
                  <c:v>93098</c:v>
                </c:pt>
                <c:pt idx="4">
                  <c:v>94530</c:v>
                </c:pt>
                <c:pt idx="5">
                  <c:v>95292</c:v>
                </c:pt>
                <c:pt idx="6">
                  <c:v>95925</c:v>
                </c:pt>
                <c:pt idx="7">
                  <c:v>97939</c:v>
                </c:pt>
                <c:pt idx="8">
                  <c:v>98245</c:v>
                </c:pt>
                <c:pt idx="9">
                  <c:v>99110</c:v>
                </c:pt>
                <c:pt idx="10">
                  <c:v>100387</c:v>
                </c:pt>
                <c:pt idx="11">
                  <c:v>101568</c:v>
                </c:pt>
                <c:pt idx="12">
                  <c:v>102475</c:v>
                </c:pt>
                <c:pt idx="13">
                  <c:v>102891</c:v>
                </c:pt>
                <c:pt idx="14">
                  <c:v>103893</c:v>
                </c:pt>
                <c:pt idx="15">
                  <c:v>105309</c:v>
                </c:pt>
                <c:pt idx="17">
                  <c:v>109625</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16">
                  <c:v>106074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112038</c:v>
                </c:pt>
                <c:pt idx="1">
                  <c:v>111269</c:v>
                </c:pt>
                <c:pt idx="2">
                  <c:v>116155</c:v>
                </c:pt>
                <c:pt idx="3">
                  <c:v>117858</c:v>
                </c:pt>
                <c:pt idx="4">
                  <c:v>121982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Overview'!$A$228,'0. Overview'!$A$250,'0. Overview'!$A$272,'0. Overview'!$A$294,'0. Overview'!$A$318,'0. Overview'!$A$354,'0. Overview'!$A$364,'0. Overview'!$A$388,'0. Overview'!$A$407)</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Overview'!$C$228,'0. Overview'!$C$250,'0. Overview'!$C$272,'0. Overview'!$C$294,'0. Overview'!$C$318,'0. Overview'!$C$354,'0. Overview'!$C$364,'0. Overview'!$C$388,'0. Overview'!$C$407)</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12A4-46FC-890B-2CD42E5BE445}"/>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Overview'!$A$228,'0. Overview'!$A$250,'0. Overview'!$A$272,'0. Overview'!$A$294,'0. Overview'!$A$318,'0. Overview'!$A$354,'0. Overview'!$A$364,'0. Overview'!$A$388,'0. Overview'!$A$407)</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Overview'!$D$228,'0. Overview'!$D$250,'0. Overview'!$D$272,'0. Overview'!$D$294,'0. Overview'!$D$318,'0. Overview'!$D$354,'0. Overview'!$D$364,'0. Overview'!$D$388,'0. Overview'!$D$407)</c:f>
              <c:numCache>
                <c:formatCode>General</c:formatCode>
                <c:ptCount val="9"/>
                <c:pt idx="0">
                  <c:v>20.875</c:v>
                </c:pt>
                <c:pt idx="1">
                  <c:v>20.875</c:v>
                </c:pt>
                <c:pt idx="2">
                  <c:v>20.875</c:v>
                </c:pt>
                <c:pt idx="3">
                  <c:v>20.875</c:v>
                </c:pt>
                <c:pt idx="4">
                  <c:v>19.875</c:v>
                </c:pt>
                <c:pt idx="5">
                  <c:v>5.875</c:v>
                </c:pt>
                <c:pt idx="6">
                  <c:v>17.875</c:v>
                </c:pt>
                <c:pt idx="7">
                  <c:v>17.875</c:v>
                </c:pt>
                <c:pt idx="8">
                  <c:v>20.875</c:v>
                </c:pt>
              </c:numCache>
            </c:numRef>
          </c:val>
          <c:extLst>
            <c:ext xmlns:c16="http://schemas.microsoft.com/office/drawing/2014/chart" uri="{C3380CC4-5D6E-409C-BE32-E72D297353CC}">
              <c16:uniqueId val="{00000001-12A4-46FC-890B-2CD42E5BE445}"/>
            </c:ext>
          </c:extLst>
        </c:ser>
        <c:ser>
          <c:idx val="3"/>
          <c:order val="2"/>
          <c:spPr>
            <a:solidFill>
              <a:schemeClr val="bg2">
                <a:lumMod val="75000"/>
              </a:schemeClr>
            </a:solidFill>
            <a:ln>
              <a:solidFill>
                <a:schemeClr val="tx1"/>
              </a:solidFill>
            </a:ln>
            <a:effectLst/>
          </c:spPr>
          <c:invertIfNegative val="0"/>
          <c:cat>
            <c:strRef>
              <c:f>('0. Overview'!$A$228,'0. Overview'!$A$250,'0. Overview'!$A$272,'0. Overview'!$A$294,'0. Overview'!$A$318,'0. Overview'!$A$354,'0. Overview'!$A$364,'0. Overview'!$A$388,'0. Overview'!$A$407)</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Overview'!$E$228,'0. Overview'!$E$250,'0. Overview'!$E$272,'0. Overview'!$E$294,'0. Overview'!$E$318,'0. Overview'!$E$354,'0. Overview'!$E$364,'0. Overview'!$E$388,'0. Overview'!$E$407)</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12A4-46FC-890B-2CD42E5BE445}"/>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18" formatCode="_(&quot;$&quot;* #,##0_);_(&quot;$&quot;* \(#,##0\);_(&quot;$&quot;* &quot;-&quot;??_);_(@_)">
                  <c:v>121982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Hampton borough</c:v>
                </c:pt>
                <c:pt idx="1">
                  <c:v>Glen Gardner borough</c:v>
                </c:pt>
                <c:pt idx="2">
                  <c:v>Flemington borough</c:v>
                </c:pt>
                <c:pt idx="3">
                  <c:v>Bloomsbury borough</c:v>
                </c:pt>
                <c:pt idx="4">
                  <c:v>Milford borough</c:v>
                </c:pt>
                <c:pt idx="5">
                  <c:v>Lambertville city</c:v>
                </c:pt>
                <c:pt idx="6">
                  <c:v>Frenchtown borough</c:v>
                </c:pt>
                <c:pt idx="7">
                  <c:v>Lebanon borough</c:v>
                </c:pt>
                <c:pt idx="8">
                  <c:v>Califon borough</c:v>
                </c:pt>
                <c:pt idx="9">
                  <c:v>High Bridge borough</c:v>
                </c:pt>
              </c:strCache>
            </c:strRef>
          </c:cat>
          <c:val>
            <c:numRef>
              <c:f>Sheet1!$B$2:$B$11</c:f>
              <c:numCache>
                <c:formatCode>_("$"* #,##0_);_("$"* \(#,##0\);_("$"* "-"??_);_(@_)</c:formatCode>
                <c:ptCount val="10"/>
                <c:pt idx="0">
                  <c:v>73929</c:v>
                </c:pt>
                <c:pt idx="1">
                  <c:v>78292</c:v>
                </c:pt>
                <c:pt idx="2">
                  <c:v>78566</c:v>
                </c:pt>
                <c:pt idx="3">
                  <c:v>78824</c:v>
                </c:pt>
                <c:pt idx="4">
                  <c:v>85000</c:v>
                </c:pt>
                <c:pt idx="5">
                  <c:v>94522</c:v>
                </c:pt>
                <c:pt idx="6">
                  <c:v>95500</c:v>
                </c:pt>
                <c:pt idx="7">
                  <c:v>98315</c:v>
                </c:pt>
                <c:pt idx="8">
                  <c:v>101339</c:v>
                </c:pt>
                <c:pt idx="9">
                  <c:v>103692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Hunterdon median $123,373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Hampton borough</c:v>
                </c:pt>
                <c:pt idx="1">
                  <c:v>Glen Gardner borough</c:v>
                </c:pt>
                <c:pt idx="2">
                  <c:v>Flemington borough</c:v>
                </c:pt>
                <c:pt idx="3">
                  <c:v>Bloomsbury borough</c:v>
                </c:pt>
                <c:pt idx="4">
                  <c:v>Milford borough</c:v>
                </c:pt>
                <c:pt idx="5">
                  <c:v>Lambertville city</c:v>
                </c:pt>
                <c:pt idx="6">
                  <c:v>Frenchtown borough</c:v>
                </c:pt>
                <c:pt idx="7">
                  <c:v>Lebanon borough</c:v>
                </c:pt>
                <c:pt idx="8">
                  <c:v>Califon borough</c:v>
                </c:pt>
                <c:pt idx="9">
                  <c:v>High Bridge borough</c:v>
                </c:pt>
              </c:strCache>
            </c:strRef>
          </c:cat>
          <c:val>
            <c:numRef>
              <c:f>Sheet1!$C$2:$C$11</c:f>
              <c:numCache>
                <c:formatCode>"$"#,##0</c:formatCode>
                <c:ptCount val="10"/>
                <c:pt idx="0">
                  <c:v>123373</c:v>
                </c:pt>
                <c:pt idx="1">
                  <c:v>123373</c:v>
                </c:pt>
                <c:pt idx="2">
                  <c:v>123373</c:v>
                </c:pt>
                <c:pt idx="3">
                  <c:v>123373</c:v>
                </c:pt>
                <c:pt idx="4">
                  <c:v>123373</c:v>
                </c:pt>
                <c:pt idx="5">
                  <c:v>123373</c:v>
                </c:pt>
                <c:pt idx="6">
                  <c:v>123373</c:v>
                </c:pt>
                <c:pt idx="7">
                  <c:v>123373</c:v>
                </c:pt>
                <c:pt idx="8">
                  <c:v>123373</c:v>
                </c:pt>
                <c:pt idx="9">
                  <c:v>123373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3163524911998747"/>
          <c:y val="0.9608046931091585"/>
          <c:w val="0.18667866004095948"/>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1">
                  <c:v>3.6999999999999998E-2</c:v>
                </c:pt>
                <c:pt idx="2">
                  <c:v>4.3999999999999997E-2</c:v>
                </c:pt>
                <c:pt idx="3">
                  <c:v>5.6000000000000001E-2</c:v>
                </c:pt>
                <c:pt idx="4">
                  <c:v>6.5000000000000002E-2</c:v>
                </c:pt>
                <c:pt idx="5">
                  <c:v>7.4999999999999997E-2</c:v>
                </c:pt>
                <c:pt idx="6">
                  <c:v>0.08</c:v>
                </c:pt>
                <c:pt idx="7">
                  <c:v>8.7999999999999995E-2</c:v>
                </c:pt>
                <c:pt idx="8">
                  <c:v>9.0999999999999998E-2</c:v>
                </c:pt>
                <c:pt idx="9">
                  <c:v>9.4E-2</c:v>
                </c:pt>
                <c:pt idx="10">
                  <c:v>0.10199999999999999</c:v>
                </c:pt>
                <c:pt idx="11">
                  <c:v>0.107</c:v>
                </c:pt>
                <c:pt idx="12">
                  <c:v>0.11799999999999999</c:v>
                </c:pt>
                <c:pt idx="13">
                  <c:v>0.13400000000000001</c:v>
                </c:pt>
                <c:pt idx="14">
                  <c:v>0.14199999999999999</c:v>
                </c:pt>
                <c:pt idx="15">
                  <c:v>0.152</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0" formatCode="0%">
                  <c:v>2.1000000000000001E-2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196752287210205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1.2E-2</c:v>
                </c:pt>
                <c:pt idx="1">
                  <c:v>6.0999999999999999E-2</c:v>
                </c:pt>
                <c:pt idx="2">
                  <c:v>1.2999999999999999E-2</c:v>
                </c:pt>
                <c:pt idx="3">
                  <c:v>3.4000000000000002E-2</c:v>
                </c:pt>
                <c:pt idx="4">
                  <c:v>2.1000000000000001E-2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Hampton</c:v>
                </c:pt>
                <c:pt idx="1">
                  <c:v>Califon</c:v>
                </c:pt>
                <c:pt idx="2">
                  <c:v>Stockton</c:v>
                </c:pt>
                <c:pt idx="3">
                  <c:v>High Bridge</c:v>
                </c:pt>
                <c:pt idx="4">
                  <c:v>Frenchtown</c:v>
                </c:pt>
                <c:pt idx="5">
                  <c:v>Flemington</c:v>
                </c:pt>
                <c:pt idx="6">
                  <c:v>Bloomsbury</c:v>
                </c:pt>
                <c:pt idx="7">
                  <c:v>Delaware</c:v>
                </c:pt>
                <c:pt idx="8">
                  <c:v>Raritan</c:v>
                </c:pt>
                <c:pt idx="9">
                  <c:v>Franklin</c:v>
                </c:pt>
              </c:strCache>
            </c:strRef>
          </c:cat>
          <c:val>
            <c:numRef>
              <c:f>Sheet1!$B$2:$B$11</c:f>
              <c:numCache>
                <c:formatCode>0%</c:formatCode>
                <c:ptCount val="10"/>
                <c:pt idx="0">
                  <c:v>0.16700000000000001</c:v>
                </c:pt>
                <c:pt idx="1">
                  <c:v>0.125</c:v>
                </c:pt>
                <c:pt idx="2">
                  <c:v>0.125</c:v>
                </c:pt>
                <c:pt idx="3">
                  <c:v>8.5000000000000006E-2</c:v>
                </c:pt>
                <c:pt idx="4">
                  <c:v>7.1999999999999995E-2</c:v>
                </c:pt>
                <c:pt idx="5">
                  <c:v>6.9000000000000006E-2</c:v>
                </c:pt>
                <c:pt idx="6">
                  <c:v>5.0999999999999997E-2</c:v>
                </c:pt>
                <c:pt idx="7">
                  <c:v>4.4999999999999998E-2</c:v>
                </c:pt>
                <c:pt idx="8">
                  <c:v>4.2999999999999997E-2</c:v>
                </c:pt>
                <c:pt idx="9">
                  <c:v>3.5000000000000003E-2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Hunterdon avg. 2.8%</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Hampton</c:v>
                </c:pt>
                <c:pt idx="1">
                  <c:v>Califon</c:v>
                </c:pt>
                <c:pt idx="2">
                  <c:v>Stockton</c:v>
                </c:pt>
                <c:pt idx="3">
                  <c:v>High Bridge</c:v>
                </c:pt>
                <c:pt idx="4">
                  <c:v>Frenchtown</c:v>
                </c:pt>
                <c:pt idx="5">
                  <c:v>Flemington</c:v>
                </c:pt>
                <c:pt idx="6">
                  <c:v>Bloomsbury</c:v>
                </c:pt>
                <c:pt idx="7">
                  <c:v>Delaware</c:v>
                </c:pt>
                <c:pt idx="8">
                  <c:v>Raritan</c:v>
                </c:pt>
                <c:pt idx="9">
                  <c:v>Franklin</c:v>
                </c:pt>
              </c:strCache>
            </c:strRef>
          </c:cat>
          <c:val>
            <c:numRef>
              <c:f>Sheet1!$C$2:$C$11</c:f>
              <c:numCache>
                <c:formatCode>0%</c:formatCode>
                <c:ptCount val="10"/>
                <c:pt idx="0">
                  <c:v>2.8000000000000001E-2</c:v>
                </c:pt>
                <c:pt idx="1">
                  <c:v>2.8000000000000001E-2</c:v>
                </c:pt>
                <c:pt idx="2">
                  <c:v>2.8000000000000001E-2</c:v>
                </c:pt>
                <c:pt idx="3">
                  <c:v>2.8000000000000001E-2</c:v>
                </c:pt>
                <c:pt idx="4">
                  <c:v>2.8000000000000001E-2</c:v>
                </c:pt>
                <c:pt idx="5">
                  <c:v>2.8000000000000001E-2</c:v>
                </c:pt>
                <c:pt idx="6">
                  <c:v>2.8000000000000001E-2</c:v>
                </c:pt>
                <c:pt idx="7">
                  <c:v>2.8000000000000001E-2</c:v>
                </c:pt>
                <c:pt idx="8">
                  <c:v>2.8000000000000001E-2</c:v>
                </c:pt>
                <c:pt idx="9">
                  <c:v>2.8000000000000001E-2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4.2606881008818424E-2"/>
          <c:y val="0.92248508709138632"/>
          <c:w val="0.1788665391858108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1">
                  <c:v>0.12372207497</c:v>
                </c:pt>
                <c:pt idx="2">
                  <c:v>0.12562143810000001</c:v>
                </c:pt>
                <c:pt idx="3">
                  <c:v>0.12855025559</c:v>
                </c:pt>
                <c:pt idx="4">
                  <c:v>0.13221313288</c:v>
                </c:pt>
                <c:pt idx="5">
                  <c:v>0.13290136789000001</c:v>
                </c:pt>
                <c:pt idx="6">
                  <c:v>0.14034684050999999</c:v>
                </c:pt>
                <c:pt idx="7">
                  <c:v>0.15592077538999999</c:v>
                </c:pt>
                <c:pt idx="8">
                  <c:v>0.15640356946</c:v>
                </c:pt>
                <c:pt idx="9">
                  <c:v>0.16181520212</c:v>
                </c:pt>
                <c:pt idx="10">
                  <c:v>0.16520748649</c:v>
                </c:pt>
                <c:pt idx="11">
                  <c:v>0.16917293233</c:v>
                </c:pt>
                <c:pt idx="12">
                  <c:v>0.16943771051000001</c:v>
                </c:pt>
                <c:pt idx="13">
                  <c:v>0.17351942663</c:v>
                </c:pt>
                <c:pt idx="14">
                  <c:v>0.17777314491000001</c:v>
                </c:pt>
                <c:pt idx="15">
                  <c:v>0.18494132639999999</c:v>
                </c:pt>
                <c:pt idx="16">
                  <c:v>0.19106574359</c:v>
                </c:pt>
                <c:pt idx="17">
                  <c:v>0.19926155073999999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0">
                  <c:v>0.11740890688</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0.16</c:v>
                </c:pt>
                <c:pt idx="1">
                  <c:v>0.16</c:v>
                </c:pt>
                <c:pt idx="2">
                  <c:v>0.14000000000000001</c:v>
                </c:pt>
                <c:pt idx="3">
                  <c:v>0.14000000000000001</c:v>
                </c:pt>
                <c:pt idx="4">
                  <c:v>0.13755828741000001</c:v>
                </c:pt>
                <c:pt idx="5">
                  <c:v>0.13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1">
                  <c:v>5.7000000000000002E-2</c:v>
                </c:pt>
                <c:pt idx="2">
                  <c:v>6.4000000000000001E-2</c:v>
                </c:pt>
                <c:pt idx="3">
                  <c:v>7.0999999999999994E-2</c:v>
                </c:pt>
                <c:pt idx="4">
                  <c:v>7.5999999999999998E-2</c:v>
                </c:pt>
                <c:pt idx="5">
                  <c:v>7.8E-2</c:v>
                </c:pt>
                <c:pt idx="6">
                  <c:v>7.9000000000000001E-2</c:v>
                </c:pt>
                <c:pt idx="7">
                  <c:v>8.2000000000000003E-2</c:v>
                </c:pt>
                <c:pt idx="8">
                  <c:v>8.3000000000000004E-2</c:v>
                </c:pt>
                <c:pt idx="9">
                  <c:v>8.3000000000000004E-2</c:v>
                </c:pt>
                <c:pt idx="10">
                  <c:v>8.4000000000000005E-2</c:v>
                </c:pt>
                <c:pt idx="11">
                  <c:v>8.8999999999999996E-2</c:v>
                </c:pt>
                <c:pt idx="12" formatCode="General">
                  <c:v>9.8000000000000004E-2</c:v>
                </c:pt>
                <c:pt idx="13">
                  <c:v>0.109</c:v>
                </c:pt>
                <c:pt idx="14">
                  <c:v>0.11700000000000001</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0" formatCode="0.0%">
                  <c:v>5.5E-2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3562397614908044"/>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5.2999999999999999E-2</c:v>
                </c:pt>
                <c:pt idx="1">
                  <c:v>5.5E-2</c:v>
                </c:pt>
                <c:pt idx="2">
                  <c:v>5.5E-2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439</c:v>
                </c:pt>
                <c:pt idx="1">
                  <c:v>418</c:v>
                </c:pt>
                <c:pt idx="2">
                  <c:v>461</c:v>
                </c:pt>
                <c:pt idx="3">
                  <c:v>441</c:v>
                </c:pt>
                <c:pt idx="4">
                  <c:v>510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Hunterdon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0.89300000000000002</c:v>
                </c:pt>
                <c:pt idx="1">
                  <c:v>3.9E-2</c:v>
                </c:pt>
                <c:pt idx="2">
                  <c:v>1.2E-2</c:v>
                </c:pt>
                <c:pt idx="3">
                  <c:v>4.8000000000000001E-2</c:v>
                </c:pt>
                <c:pt idx="5">
                  <c:v>0.08</c:v>
                </c:pt>
                <c:pt idx="6">
                  <c:v>7.8E-2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1266</c:v>
                </c:pt>
                <c:pt idx="1">
                  <c:v>1210</c:v>
                </c:pt>
                <c:pt idx="2">
                  <c:v>1250</c:v>
                </c:pt>
                <c:pt idx="3">
                  <c:v>1195</c:v>
                </c:pt>
                <c:pt idx="4">
                  <c:v>1267</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963</c:v>
                </c:pt>
                <c:pt idx="1">
                  <c:v>881</c:v>
                </c:pt>
                <c:pt idx="2">
                  <c:v>954</c:v>
                </c:pt>
                <c:pt idx="3">
                  <c:v>1188</c:v>
                </c:pt>
                <c:pt idx="4">
                  <c:v>1140</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Hunterdon </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1330</c:v>
                </c:pt>
                <c:pt idx="1">
                  <c:v>1327</c:v>
                </c:pt>
                <c:pt idx="2">
                  <c:v>1236</c:v>
                </c:pt>
                <c:pt idx="3">
                  <c:v>434</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18">
                  <c:v>1330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18" formatCode="&quot;$&quot;#,##0_);[Red]\(&quot;$&quot;#,##0\)">
                  <c:v>434</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2">
                  <c:v>33.299999999999997</c:v>
                </c:pt>
                <c:pt idx="4">
                  <c:v>31</c:v>
                </c:pt>
                <c:pt idx="5">
                  <c:v>29.6</c:v>
                </c:pt>
                <c:pt idx="6">
                  <c:v>29.1</c:v>
                </c:pt>
                <c:pt idx="7">
                  <c:v>29</c:v>
                </c:pt>
                <c:pt idx="8">
                  <c:v>28.9</c:v>
                </c:pt>
                <c:pt idx="9">
                  <c:v>28.8</c:v>
                </c:pt>
                <c:pt idx="10">
                  <c:v>28.8</c:v>
                </c:pt>
                <c:pt idx="11">
                  <c:v>28.7</c:v>
                </c:pt>
                <c:pt idx="12">
                  <c:v>26.9</c:v>
                </c:pt>
                <c:pt idx="13">
                  <c:v>26.6</c:v>
                </c:pt>
                <c:pt idx="14">
                  <c:v>26.5</c:v>
                </c:pt>
                <c:pt idx="15">
                  <c:v>25.7</c:v>
                </c:pt>
                <c:pt idx="16">
                  <c:v>25.6</c:v>
                </c:pt>
                <c:pt idx="17">
                  <c:v>25.4</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3">
                  <c:v>31.8</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35.1</c:v>
                </c:pt>
                <c:pt idx="1">
                  <c:v>34.700000000000003</c:v>
                </c:pt>
                <c:pt idx="2">
                  <c:v>36.6</c:v>
                </c:pt>
                <c:pt idx="3" formatCode="0.0">
                  <c:v>35.1</c:v>
                </c:pt>
                <c:pt idx="4" formatCode="0.0">
                  <c:v>31.8</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3">
                  <c:v>0.22</c:v>
                </c:pt>
                <c:pt idx="4" formatCode="General">
                  <c:v>0.22</c:v>
                </c:pt>
                <c:pt idx="5">
                  <c:v>0.21</c:v>
                </c:pt>
                <c:pt idx="6">
                  <c:v>0.21</c:v>
                </c:pt>
                <c:pt idx="8">
                  <c:v>0.21</c:v>
                </c:pt>
                <c:pt idx="9">
                  <c:v>0.2</c:v>
                </c:pt>
                <c:pt idx="10">
                  <c:v>0.2</c:v>
                </c:pt>
                <c:pt idx="11">
                  <c:v>0.2</c:v>
                </c:pt>
                <c:pt idx="12">
                  <c:v>0.19</c:v>
                </c:pt>
                <c:pt idx="13">
                  <c:v>0.19</c:v>
                </c:pt>
                <c:pt idx="14" formatCode="General">
                  <c:v>0.18</c:v>
                </c:pt>
                <c:pt idx="15">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7" formatCode="0%">
                  <c:v>0.21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General</c:formatCode>
                <c:ptCount val="21"/>
                <c:pt idx="0" formatCode="0.0">
                  <c:v>0.7</c:v>
                </c:pt>
                <c:pt idx="2" formatCode="0.0">
                  <c:v>1.5</c:v>
                </c:pt>
                <c:pt idx="3" formatCode="0.0">
                  <c:v>1.6</c:v>
                </c:pt>
                <c:pt idx="4" formatCode="0.0">
                  <c:v>1.8</c:v>
                </c:pt>
                <c:pt idx="5" formatCode="0.0">
                  <c:v>2.1</c:v>
                </c:pt>
                <c:pt idx="6" formatCode="0.0">
                  <c:v>2.2999999999999998</c:v>
                </c:pt>
                <c:pt idx="7" formatCode="0.0">
                  <c:v>2.2999999999999998</c:v>
                </c:pt>
                <c:pt idx="8" formatCode="0.0">
                  <c:v>2.7</c:v>
                </c:pt>
                <c:pt idx="9" formatCode="0.0">
                  <c:v>2.7</c:v>
                </c:pt>
                <c:pt idx="10" formatCode="0.0">
                  <c:v>2.8</c:v>
                </c:pt>
                <c:pt idx="11" formatCode="0.0">
                  <c:v>3.3</c:v>
                </c:pt>
                <c:pt idx="12" formatCode="0.0">
                  <c:v>3.8</c:v>
                </c:pt>
                <c:pt idx="13" formatCode="0.0">
                  <c:v>4.0999999999999996</c:v>
                </c:pt>
                <c:pt idx="14" formatCode="0.0">
                  <c:v>4.5999999999999996</c:v>
                </c:pt>
                <c:pt idx="15" formatCode="0.0">
                  <c:v>5.2</c:v>
                </c:pt>
                <c:pt idx="16" formatCode="0.0">
                  <c:v>6.02</c:v>
                </c:pt>
                <c:pt idx="17" formatCode="0.0">
                  <c:v>6.4</c:v>
                </c:pt>
                <c:pt idx="18" formatCode="0.0">
                  <c:v>6.4</c:v>
                </c:pt>
                <c:pt idx="19" formatCode="0.0">
                  <c:v>7.5</c:v>
                </c:pt>
                <c:pt idx="20" formatCode="0.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
                  <c:v>0.7</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2">
                  <c:v>5.7000000000000002E-2</c:v>
                </c:pt>
                <c:pt idx="3">
                  <c:v>5.0999999999999997E-2</c:v>
                </c:pt>
                <c:pt idx="4">
                  <c:v>4.5999999999999999E-2</c:v>
                </c:pt>
                <c:pt idx="5">
                  <c:v>4.4999999999999998E-2</c:v>
                </c:pt>
                <c:pt idx="6">
                  <c:v>4.2999999999999997E-2</c:v>
                </c:pt>
                <c:pt idx="7">
                  <c:v>0.04</c:v>
                </c:pt>
                <c:pt idx="8">
                  <c:v>3.9E-2</c:v>
                </c:pt>
                <c:pt idx="9">
                  <c:v>3.7999999999999999E-2</c:v>
                </c:pt>
                <c:pt idx="10">
                  <c:v>3.6999999999999998E-2</c:v>
                </c:pt>
                <c:pt idx="11">
                  <c:v>3.2000000000000001E-2</c:v>
                </c:pt>
                <c:pt idx="12">
                  <c:v>2.7E-2</c:v>
                </c:pt>
                <c:pt idx="13">
                  <c:v>2.1999999999999999E-2</c:v>
                </c:pt>
                <c:pt idx="14">
                  <c:v>2.1000000000000001E-2</c:v>
                </c:pt>
                <c:pt idx="16">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15" formatCode="0.0%">
                  <c:v>1.9E-2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4.2999999999999997E-2</c:v>
                </c:pt>
                <c:pt idx="1">
                  <c:v>1.6E-2</c:v>
                </c:pt>
                <c:pt idx="2">
                  <c:v>1.4999999999999999E-2</c:v>
                </c:pt>
                <c:pt idx="3">
                  <c:v>2.3E-2</c:v>
                </c:pt>
                <c:pt idx="4">
                  <c:v>1.9E-2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0.92200000000000004</c:v>
                </c:pt>
                <c:pt idx="1">
                  <c:v>0.92200000000000004</c:v>
                </c:pt>
                <c:pt idx="2">
                  <c:v>0.90900000000000003</c:v>
                </c:pt>
                <c:pt idx="3">
                  <c:v>0.91500000000000004</c:v>
                </c:pt>
                <c:pt idx="4">
                  <c:v>0.89300000000000002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0.03</c:v>
                </c:pt>
                <c:pt idx="1">
                  <c:v>3.6999999999999998E-2</c:v>
                </c:pt>
                <c:pt idx="2">
                  <c:v>2.8000000000000001E-2</c:v>
                </c:pt>
                <c:pt idx="3">
                  <c:v>3.2000000000000001E-2</c:v>
                </c:pt>
                <c:pt idx="4">
                  <c:v>3.9E-2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9D77-4C27-8FCA-7B253AACE17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0</c:v>
                </c:pt>
                <c:pt idx="1">
                  <c:v>7.0000000000000001E-3</c:v>
                </c:pt>
                <c:pt idx="2">
                  <c:v>5.0000000000000001E-3</c:v>
                </c:pt>
                <c:pt idx="3">
                  <c:v>4.0000000000000001E-3</c:v>
                </c:pt>
                <c:pt idx="4">
                  <c:v>1.2E-2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4.9000000000000002E-2</c:v>
                </c:pt>
                <c:pt idx="1">
                  <c:v>4.9000000000000002E-2</c:v>
                </c:pt>
                <c:pt idx="2">
                  <c:v>5.1999999999999998E-2</c:v>
                </c:pt>
                <c:pt idx="3">
                  <c:v>0.05</c:v>
                </c:pt>
                <c:pt idx="4">
                  <c:v>4.8000000000000001E-2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6.6000000000000003E-2</c:v>
                </c:pt>
                <c:pt idx="1">
                  <c:v>6.8000000000000005E-2</c:v>
                </c:pt>
                <c:pt idx="2">
                  <c:v>7.0000000000000007E-2</c:v>
                </c:pt>
                <c:pt idx="3">
                  <c:v>6.8000000000000005E-2</c:v>
                </c:pt>
                <c:pt idx="4">
                  <c:v>7.8E-2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 borough</c:v>
                </c:pt>
                <c:pt idx="1">
                  <c:v>Milford borough</c:v>
                </c:pt>
                <c:pt idx="2">
                  <c:v>Clinton township</c:v>
                </c:pt>
                <c:pt idx="3">
                  <c:v>High Bridge borough</c:v>
                </c:pt>
                <c:pt idx="4">
                  <c:v>East Amwell township</c:v>
                </c:pt>
                <c:pt idx="5">
                  <c:v>Bethlehem township</c:v>
                </c:pt>
                <c:pt idx="6">
                  <c:v>West Amwell township</c:v>
                </c:pt>
                <c:pt idx="7">
                  <c:v>Alexandria township</c:v>
                </c:pt>
                <c:pt idx="8">
                  <c:v>Union township</c:v>
                </c:pt>
                <c:pt idx="9">
                  <c:v>Raritan township</c:v>
                </c:pt>
              </c:strCache>
            </c:strRef>
          </c:cat>
          <c:val>
            <c:numRef>
              <c:f>Sheet1!$B$2:$B$11</c:f>
              <c:numCache>
                <c:formatCode>0.0%</c:formatCode>
                <c:ptCount val="10"/>
                <c:pt idx="0">
                  <c:v>0.19600000000000001</c:v>
                </c:pt>
                <c:pt idx="1">
                  <c:v>6.9000000000000006E-2</c:v>
                </c:pt>
                <c:pt idx="2">
                  <c:v>0.06</c:v>
                </c:pt>
                <c:pt idx="3">
                  <c:v>5.8999999999999997E-2</c:v>
                </c:pt>
                <c:pt idx="4">
                  <c:v>4.2999999999999997E-2</c:v>
                </c:pt>
                <c:pt idx="5">
                  <c:v>4.2000000000000003E-2</c:v>
                </c:pt>
                <c:pt idx="6">
                  <c:v>2.3E-2</c:v>
                </c:pt>
                <c:pt idx="7">
                  <c:v>1.4E-2</c:v>
                </c:pt>
                <c:pt idx="8">
                  <c:v>0.01</c:v>
                </c:pt>
                <c:pt idx="9">
                  <c:v>8.9999999999999993E-3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Hunterdon avg. 2.30%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Flemington borough</c:v>
                </c:pt>
                <c:pt idx="1">
                  <c:v>Milford borough</c:v>
                </c:pt>
                <c:pt idx="2">
                  <c:v>Clinton township</c:v>
                </c:pt>
                <c:pt idx="3">
                  <c:v>High Bridge borough</c:v>
                </c:pt>
                <c:pt idx="4">
                  <c:v>East Amwell township</c:v>
                </c:pt>
                <c:pt idx="5">
                  <c:v>Bethlehem township</c:v>
                </c:pt>
                <c:pt idx="6">
                  <c:v>West Amwell township</c:v>
                </c:pt>
                <c:pt idx="7">
                  <c:v>Alexandria township</c:v>
                </c:pt>
                <c:pt idx="8">
                  <c:v>Union township</c:v>
                </c:pt>
                <c:pt idx="9">
                  <c:v>Raritan township</c:v>
                </c:pt>
              </c:strCache>
            </c:strRef>
          </c:cat>
          <c:val>
            <c:numRef>
              <c:f>Sheet1!$C$2:$C$11</c:f>
              <c:numCache>
                <c:formatCode>0.00%</c:formatCode>
                <c:ptCount val="10"/>
                <c:pt idx="0">
                  <c:v>2.3E-2</c:v>
                </c:pt>
                <c:pt idx="1">
                  <c:v>2.3E-2</c:v>
                </c:pt>
                <c:pt idx="2">
                  <c:v>2.3E-2</c:v>
                </c:pt>
                <c:pt idx="3">
                  <c:v>2.3E-2</c:v>
                </c:pt>
                <c:pt idx="4">
                  <c:v>2.3E-2</c:v>
                </c:pt>
                <c:pt idx="5">
                  <c:v>2.3E-2</c:v>
                </c:pt>
                <c:pt idx="6">
                  <c:v>2.3E-2</c:v>
                </c:pt>
                <c:pt idx="7">
                  <c:v>2.3E-2</c:v>
                </c:pt>
                <c:pt idx="8">
                  <c:v>2.3E-2</c:v>
                </c:pt>
                <c:pt idx="9">
                  <c:v>2.3E-2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89079258154999186"/>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20">
                  <c:v>2702</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20">
                  <c:v>1380</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10">
                  <c:v>0.9083</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10">
                  <c:v>0.74019999999999997</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16">
                  <c:v>0.94399999999999995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3">
                  <c:v>0.91800000000000004</c:v>
                </c:pt>
                <c:pt idx="4">
                  <c:v>0.92200000000000004</c:v>
                </c:pt>
                <c:pt idx="5">
                  <c:v>0.92200000000000004</c:v>
                </c:pt>
                <c:pt idx="6">
                  <c:v>0.92400000000000004</c:v>
                </c:pt>
                <c:pt idx="7">
                  <c:v>0.92700000000000005</c:v>
                </c:pt>
                <c:pt idx="8">
                  <c:v>0.92900000000000005</c:v>
                </c:pt>
                <c:pt idx="9">
                  <c:v>0.93100000000000005</c:v>
                </c:pt>
                <c:pt idx="10">
                  <c:v>0.93300000000000005</c:v>
                </c:pt>
                <c:pt idx="11">
                  <c:v>0.93500000000000005</c:v>
                </c:pt>
                <c:pt idx="12">
                  <c:v>0.93600000000000005</c:v>
                </c:pt>
                <c:pt idx="13">
                  <c:v>0.93799999999999994</c:v>
                </c:pt>
                <c:pt idx="14">
                  <c:v>0.94099999999999995</c:v>
                </c:pt>
                <c:pt idx="15">
                  <c:v>0.94399999999999995</c:v>
                </c:pt>
                <c:pt idx="17">
                  <c:v>0.94499999999999995</c:v>
                </c:pt>
                <c:pt idx="18">
                  <c:v>0.94599999999999995</c:v>
                </c:pt>
                <c:pt idx="19">
                  <c:v>0.95499999999999996</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0.93</c:v>
                </c:pt>
                <c:pt idx="1">
                  <c:v>0.94199999999999995</c:v>
                </c:pt>
                <c:pt idx="2">
                  <c:v>0.94299999999999995</c:v>
                </c:pt>
                <c:pt idx="3">
                  <c:v>0.93400000000000005</c:v>
                </c:pt>
                <c:pt idx="4">
                  <c:v>0.94799999999999995</c:v>
                </c:pt>
                <c:pt idx="5">
                  <c:v>0.94399999999999995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1">
                  <c:v>32</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2">
                  <c:v>43</c:v>
                </c:pt>
                <c:pt idx="3">
                  <c:v>85</c:v>
                </c:pt>
                <c:pt idx="4">
                  <c:v>132</c:v>
                </c:pt>
                <c:pt idx="5">
                  <c:v>148</c:v>
                </c:pt>
                <c:pt idx="6">
                  <c:v>149</c:v>
                </c:pt>
                <c:pt idx="7">
                  <c:v>189</c:v>
                </c:pt>
                <c:pt idx="8">
                  <c:v>204</c:v>
                </c:pt>
                <c:pt idx="9">
                  <c:v>210</c:v>
                </c:pt>
                <c:pt idx="10">
                  <c:v>308</c:v>
                </c:pt>
                <c:pt idx="11">
                  <c:v>323</c:v>
                </c:pt>
                <c:pt idx="12">
                  <c:v>328</c:v>
                </c:pt>
                <c:pt idx="13">
                  <c:v>336</c:v>
                </c:pt>
                <c:pt idx="14">
                  <c:v>403</c:v>
                </c:pt>
                <c:pt idx="15">
                  <c:v>441</c:v>
                </c:pt>
                <c:pt idx="16">
                  <c:v>456</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Hunterdon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3.4000000000000002E-2</c:v>
                </c:pt>
                <c:pt idx="1">
                  <c:v>3.2000000000000001E-2</c:v>
                </c:pt>
                <c:pt idx="2">
                  <c:v>3.1E-2</c:v>
                </c:pt>
                <c:pt idx="3">
                  <c:v>2.5000000000000001E-2</c:v>
                </c:pt>
                <c:pt idx="4">
                  <c:v>2.4E-2</c:v>
                </c:pt>
                <c:pt idx="5">
                  <c:v>2.7E-2</c:v>
                </c:pt>
                <c:pt idx="6">
                  <c:v>2.8000000000000001E-2</c:v>
                </c:pt>
                <c:pt idx="7">
                  <c:v>2.5999999999999999E-2</c:v>
                </c:pt>
                <c:pt idx="8">
                  <c:v>0.02</c:v>
                </c:pt>
                <c:pt idx="9">
                  <c:v>2.1000000000000001E-2</c:v>
                </c:pt>
                <c:pt idx="10">
                  <c:v>2.1999999999999999E-2</c:v>
                </c:pt>
                <c:pt idx="11" formatCode="0.00%">
                  <c:v>2.3E-2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1">
                  <c:v>2.75E-2</c:v>
                </c:pt>
                <c:pt idx="2">
                  <c:v>2.8500000000000001E-2</c:v>
                </c:pt>
                <c:pt idx="3">
                  <c:v>0.03</c:v>
                </c:pt>
                <c:pt idx="4">
                  <c:v>0.03</c:v>
                </c:pt>
                <c:pt idx="5">
                  <c:v>3.1E-2</c:v>
                </c:pt>
                <c:pt idx="6">
                  <c:v>3.2000000000000001E-2</c:v>
                </c:pt>
                <c:pt idx="7">
                  <c:v>3.2000000000000001E-2</c:v>
                </c:pt>
                <c:pt idx="8">
                  <c:v>3.3500000000000002E-2</c:v>
                </c:pt>
                <c:pt idx="9">
                  <c:v>3.4000000000000002E-2</c:v>
                </c:pt>
                <c:pt idx="10">
                  <c:v>3.4000000000000002E-2</c:v>
                </c:pt>
                <c:pt idx="11">
                  <c:v>3.5000000000000003E-2</c:v>
                </c:pt>
                <c:pt idx="12">
                  <c:v>3.7499999999999999E-2</c:v>
                </c:pt>
                <c:pt idx="13">
                  <c:v>3.85E-2</c:v>
                </c:pt>
                <c:pt idx="14">
                  <c:v>3.9E-2</c:v>
                </c:pt>
                <c:pt idx="15">
                  <c:v>4.4999999999999998E-2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0">
                  <c:v>2.5499999999999998E-2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71497354794305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4">
                  <c:v>7.8090400000000004E-2</c:v>
                </c:pt>
                <c:pt idx="5">
                  <c:v>7.6357599999999998E-2</c:v>
                </c:pt>
                <c:pt idx="6">
                  <c:v>7.0121699999999995E-2</c:v>
                </c:pt>
                <c:pt idx="8">
                  <c:v>5.8640900000000003E-2</c:v>
                </c:pt>
                <c:pt idx="9">
                  <c:v>5.8384100000000001E-2</c:v>
                </c:pt>
                <c:pt idx="10">
                  <c:v>5.6744000000000003E-2</c:v>
                </c:pt>
                <c:pt idx="11">
                  <c:v>5.34146E-2</c:v>
                </c:pt>
                <c:pt idx="12">
                  <c:v>4.9820900000000001E-2</c:v>
                </c:pt>
                <c:pt idx="13">
                  <c:v>4.9411900000000002E-2</c:v>
                </c:pt>
                <c:pt idx="14">
                  <c:v>4.8206499999999999E-2</c:v>
                </c:pt>
                <c:pt idx="15">
                  <c:v>4.68019E-2</c:v>
                </c:pt>
                <c:pt idx="16">
                  <c:v>4.1471300000000003E-2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7" formatCode="0.0%">
                  <c:v>6.6516500000000006E-2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4517900843309002"/>
          <c:y val="0.91164197701400906"/>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8.9069400000000007E-2</c:v>
                </c:pt>
                <c:pt idx="1">
                  <c:v>6.4697599999999994E-2</c:v>
                </c:pt>
                <c:pt idx="2">
                  <c:v>5.0314499999999998E-2</c:v>
                </c:pt>
                <c:pt idx="3">
                  <c:v>5.5974799999999998E-2</c:v>
                </c:pt>
                <c:pt idx="4">
                  <c:v>6.6516500000000006E-2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57</c:v>
                </c:pt>
                <c:pt idx="1">
                  <c:v>66</c:v>
                </c:pt>
                <c:pt idx="2">
                  <c:v>63</c:v>
                </c:pt>
                <c:pt idx="3">
                  <c:v>63</c:v>
                </c:pt>
                <c:pt idx="4">
                  <c:v>49</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South Hunterdon Regional School District</c:v>
                </c:pt>
                <c:pt idx="1">
                  <c:v>Delaware Valley Regional High School District</c:v>
                </c:pt>
                <c:pt idx="2">
                  <c:v>Hunterdon Central Regional High School District</c:v>
                </c:pt>
                <c:pt idx="3">
                  <c:v>Hunterdon County Vocational School District</c:v>
                </c:pt>
                <c:pt idx="4">
                  <c:v>North Hunterdon-Voorhees Regional High School District</c:v>
                </c:pt>
              </c:strCache>
            </c:strRef>
          </c:cat>
          <c:val>
            <c:numRef>
              <c:f>Sheet1!$B$2:$B$6</c:f>
              <c:numCache>
                <c:formatCode>0%</c:formatCode>
                <c:ptCount val="5"/>
                <c:pt idx="0">
                  <c:v>89.5</c:v>
                </c:pt>
                <c:pt idx="1">
                  <c:v>94.1</c:v>
                </c:pt>
                <c:pt idx="2">
                  <c:v>94.1</c:v>
                </c:pt>
                <c:pt idx="3">
                  <c:v>96.4</c:v>
                </c:pt>
                <c:pt idx="4">
                  <c:v>97</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Sheet1!$A$2:$A$6</c:f>
              <c:strCache>
                <c:ptCount val="5"/>
                <c:pt idx="0">
                  <c:v>South Hunterdon Regional School District</c:v>
                </c:pt>
                <c:pt idx="1">
                  <c:v>Delaware Valley Regional High School District</c:v>
                </c:pt>
                <c:pt idx="2">
                  <c:v>Hunterdon Central Regional High School District</c:v>
                </c:pt>
                <c:pt idx="3">
                  <c:v>Hunterdon County Vocational School District</c:v>
                </c:pt>
                <c:pt idx="4">
                  <c:v>North Hunterdon-Voorhees Regional High School District</c:v>
                </c:pt>
              </c:strCache>
            </c:strRef>
          </c:cat>
          <c:val>
            <c:numRef>
              <c:f>Sheet1!$C$2:$C$6</c:f>
              <c:numCache>
                <c:formatCode>0%</c:formatCode>
                <c:ptCount val="5"/>
                <c:pt idx="0">
                  <c:v>90.9</c:v>
                </c:pt>
                <c:pt idx="1">
                  <c:v>90.9</c:v>
                </c:pt>
                <c:pt idx="2">
                  <c:v>90.9</c:v>
                </c:pt>
                <c:pt idx="3">
                  <c:v>90.9</c:v>
                </c:pt>
                <c:pt idx="4">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9983967227522669"/>
          <c:y val="0.87523033194080291"/>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0.91700000000000004</c:v>
                </c:pt>
                <c:pt idx="1">
                  <c:v>0.92400000000000004</c:v>
                </c:pt>
                <c:pt idx="2">
                  <c:v>0.93400000000000005</c:v>
                </c:pt>
                <c:pt idx="3">
                  <c:v>0.91900000000000004</c:v>
                </c:pt>
                <c:pt idx="4">
                  <c:v>0.93799999999999994</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6">
                  <c:v>0.90700000000000003</c:v>
                </c:pt>
                <c:pt idx="7">
                  <c:v>0.90800000000000003</c:v>
                </c:pt>
                <c:pt idx="8" formatCode="General">
                  <c:v>0.90800000000000003</c:v>
                </c:pt>
                <c:pt idx="9">
                  <c:v>0.91200000000000003</c:v>
                </c:pt>
                <c:pt idx="10">
                  <c:v>0.91300000000000003</c:v>
                </c:pt>
                <c:pt idx="11">
                  <c:v>0.92600000000000005</c:v>
                </c:pt>
                <c:pt idx="12">
                  <c:v>0.92900000000000005</c:v>
                </c:pt>
                <c:pt idx="13">
                  <c:v>0.93300000000000005</c:v>
                </c:pt>
                <c:pt idx="15">
                  <c:v>0.93899999999999995</c:v>
                </c:pt>
                <c:pt idx="16">
                  <c:v>0.94099999999999995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14">
                  <c:v>0.93799999999999994</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842478585446687"/>
          <c:y val="0.88423754476362459"/>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0">
                  <c:v>21.1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4601129404279009E-2"/>
                  <c:y val="3.629222405722486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3140062037699849E-2"/>
                  <c:y val="-0.70806436513979731"/>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c:v>
                </c:pt>
                <c:pt idx="1">
                  <c:v>2</c:v>
                </c:pt>
                <c:pt idx="2">
                  <c:v>1</c:v>
                </c:pt>
                <c:pt idx="3">
                  <c:v>22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8890510112710962"/>
                  <c:y val="2.974949832297997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77</c:v>
                </c:pt>
                <c:pt idx="1">
                  <c:v>370</c:v>
                </c:pt>
                <c:pt idx="2">
                  <c:v>28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1">
                  <c:v>2.4205700000000001</c:v>
                </c:pt>
                <c:pt idx="2">
                  <c:v>2.4972400000000001</c:v>
                </c:pt>
                <c:pt idx="3">
                  <c:v>2.5069699999999999</c:v>
                </c:pt>
                <c:pt idx="4">
                  <c:v>3.0266000000000002</c:v>
                </c:pt>
                <c:pt idx="5">
                  <c:v>3.0364800000000001</c:v>
                </c:pt>
                <c:pt idx="6">
                  <c:v>3.10765</c:v>
                </c:pt>
                <c:pt idx="7">
                  <c:v>4.0572600000000003</c:v>
                </c:pt>
                <c:pt idx="8">
                  <c:v>4.1986100000000004</c:v>
                </c:pt>
                <c:pt idx="9">
                  <c:v>4.3699000000000003</c:v>
                </c:pt>
                <c:pt idx="10">
                  <c:v>4.50047</c:v>
                </c:pt>
                <c:pt idx="11">
                  <c:v>4.5079399999999996</c:v>
                </c:pt>
                <c:pt idx="12">
                  <c:v>4.6536299999999997</c:v>
                </c:pt>
                <c:pt idx="13">
                  <c:v>5.3425799999999999</c:v>
                </c:pt>
                <c:pt idx="14">
                  <c:v>6.8001699999999996</c:v>
                </c:pt>
                <c:pt idx="15">
                  <c:v>6.8345599999999997</c:v>
                </c:pt>
                <c:pt idx="16">
                  <c:v>7.6551200000000001</c:v>
                </c:pt>
                <c:pt idx="17">
                  <c:v>7.8728999999999996</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0" formatCode="0.00">
                  <c:v>2.0334300000000001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1990206692913389"/>
          <c:y val="0.87893986242298117"/>
          <c:w val="0.138580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Hunterdon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4"/>
              <c:layout>
                <c:manualLayout>
                  <c:x val="-9.8157480314960632E-2"/>
                  <c:y val="5.5647608767599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F6-4F5F-B412-D01D7DCB324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5.7186000000000003</c:v>
                </c:pt>
                <c:pt idx="1">
                  <c:v>6.1848200000000002</c:v>
                </c:pt>
                <c:pt idx="2">
                  <c:v>3.68058</c:v>
                </c:pt>
                <c:pt idx="3">
                  <c:v>3.2473000000000001</c:v>
                </c:pt>
                <c:pt idx="4">
                  <c:v>2</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151559638378536"/>
          <c:y val="6.8140319163664999E-3"/>
          <c:w val="0.79685301837270339"/>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3">
                  <c:v>24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3">
                  <c:v>123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10.3</c:v>
                </c:pt>
                <c:pt idx="1">
                  <c:v>10.199999999999999</c:v>
                </c:pt>
                <c:pt idx="2">
                  <c:v>10.1</c:v>
                </c:pt>
                <c:pt idx="3">
                  <c:v>10.1</c:v>
                </c:pt>
                <c:pt idx="4">
                  <c:v>9.6957458912999996</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6">
                  <c:v>60.815573332</c:v>
                </c:pt>
                <c:pt idx="7">
                  <c:v>59.450548632</c:v>
                </c:pt>
                <c:pt idx="8">
                  <c:v>57.911655209999999</c:v>
                </c:pt>
                <c:pt idx="9">
                  <c:v>57.810663214000002</c:v>
                </c:pt>
                <c:pt idx="10">
                  <c:v>56.904076592000003</c:v>
                </c:pt>
                <c:pt idx="11">
                  <c:v>55.675839619999998</c:v>
                </c:pt>
                <c:pt idx="12">
                  <c:v>54.086268781999998</c:v>
                </c:pt>
                <c:pt idx="13">
                  <c:v>54.048709971999997</c:v>
                </c:pt>
                <c:pt idx="14">
                  <c:v>51.688280499999998</c:v>
                </c:pt>
                <c:pt idx="15">
                  <c:v>49.040392269000002</c:v>
                </c:pt>
                <c:pt idx="17">
                  <c:v>47.290237234000003</c:v>
                </c:pt>
                <c:pt idx="18">
                  <c:v>43.271655655000004</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16" formatCode="0.00">
                  <c:v>48.940149726999998</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3584887430959878"/>
          <c:y val="0.91608514594359292"/>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7" formatCode="0.0">
                  <c:v>9.6957458912999996</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3">
                  <c:v>10.548029167999999</c:v>
                </c:pt>
                <c:pt idx="4">
                  <c:v>10.081750312</c:v>
                </c:pt>
                <c:pt idx="5">
                  <c:v>10.067479321</c:v>
                </c:pt>
                <c:pt idx="6">
                  <c:v>9.7470326207000006</c:v>
                </c:pt>
                <c:pt idx="8">
                  <c:v>9.2781943497999997</c:v>
                </c:pt>
                <c:pt idx="9">
                  <c:v>9.0712989814</c:v>
                </c:pt>
                <c:pt idx="10">
                  <c:v>9.0073918830000004</c:v>
                </c:pt>
                <c:pt idx="11">
                  <c:v>8.5312004586000008</c:v>
                </c:pt>
                <c:pt idx="12">
                  <c:v>8.5164765914</c:v>
                </c:pt>
                <c:pt idx="13">
                  <c:v>8.2146456482999994</c:v>
                </c:pt>
                <c:pt idx="14">
                  <c:v>8.0699461962000001</c:v>
                </c:pt>
                <c:pt idx="15">
                  <c:v>7.9319822655000003</c:v>
                </c:pt>
                <c:pt idx="16">
                  <c:v>7.8091698067999999</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1">
                  <c:v>796</c:v>
                </c:pt>
                <c:pt idx="2" formatCode="#,##0">
                  <c:v>1210</c:v>
                </c:pt>
                <c:pt idx="3" formatCode="#,##0">
                  <c:v>1222</c:v>
                </c:pt>
                <c:pt idx="4" formatCode="#,##0">
                  <c:v>1364</c:v>
                </c:pt>
                <c:pt idx="5" formatCode="#,##0">
                  <c:v>1771</c:v>
                </c:pt>
                <c:pt idx="6" formatCode="#,##0">
                  <c:v>1947</c:v>
                </c:pt>
                <c:pt idx="7" formatCode="#,##0">
                  <c:v>2020</c:v>
                </c:pt>
                <c:pt idx="8" formatCode="#,##0">
                  <c:v>2034</c:v>
                </c:pt>
                <c:pt idx="9" formatCode="#,##0">
                  <c:v>2455</c:v>
                </c:pt>
                <c:pt idx="10">
                  <c:v>2492</c:v>
                </c:pt>
                <c:pt idx="11" formatCode="#,##0">
                  <c:v>2748</c:v>
                </c:pt>
                <c:pt idx="12" formatCode="#,##0">
                  <c:v>3377</c:v>
                </c:pt>
                <c:pt idx="13" formatCode="#,##0">
                  <c:v>3557</c:v>
                </c:pt>
                <c:pt idx="14" formatCode="#,##0">
                  <c:v>3596</c:v>
                </c:pt>
                <c:pt idx="15" formatCode="#,##0">
                  <c:v>3730</c:v>
                </c:pt>
                <c:pt idx="16" formatCode="#,##0">
                  <c:v>4096</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0">
                  <c:v>641</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3.5256410256411324E-3"/>
                  <c:y val="2.584030352852441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3D-4FEB-B6C8-AA3A13362F8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554</c:v>
                </c:pt>
                <c:pt idx="1">
                  <c:v>572</c:v>
                </c:pt>
                <c:pt idx="2">
                  <c:v>620</c:v>
                </c:pt>
                <c:pt idx="3">
                  <c:v>570</c:v>
                </c:pt>
                <c:pt idx="4">
                  <c:v>641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0.14100945905535714"/>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2358815744302276"/>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2007996960949813"/>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4852053077137334"/>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3748345955464361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4.8563295081545166E-2"/>
                  <c:y val="-7.96874950979641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Criminal trespass</c:v>
                </c:pt>
                <c:pt idx="6">
                  <c:v>Other</c:v>
                </c:pt>
              </c:strCache>
            </c:strRef>
          </c:cat>
          <c:val>
            <c:numRef>
              <c:f>Sheet1!$B$2:$B$8</c:f>
              <c:numCache>
                <c:formatCode>General</c:formatCode>
                <c:ptCount val="7"/>
                <c:pt idx="0">
                  <c:v>396</c:v>
                </c:pt>
                <c:pt idx="1">
                  <c:v>196</c:v>
                </c:pt>
                <c:pt idx="2">
                  <c:v>26</c:v>
                </c:pt>
                <c:pt idx="3">
                  <c:v>17</c:v>
                </c:pt>
                <c:pt idx="4" formatCode="#,##0">
                  <c:v>12</c:v>
                </c:pt>
                <c:pt idx="5">
                  <c:v>3</c:v>
                </c:pt>
                <c:pt idx="6">
                  <c:v>4</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18">
                  <c:v>96808</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18">
                  <c:v>72752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87002</c:v>
                </c:pt>
                <c:pt idx="1">
                  <c:v>86035</c:v>
                </c:pt>
                <c:pt idx="2">
                  <c:v>85139</c:v>
                </c:pt>
                <c:pt idx="3">
                  <c:v>91446</c:v>
                </c:pt>
                <c:pt idx="4">
                  <c:v>96808</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67685</c:v>
                </c:pt>
                <c:pt idx="1">
                  <c:v>70538</c:v>
                </c:pt>
                <c:pt idx="2">
                  <c:v>64846</c:v>
                </c:pt>
                <c:pt idx="3">
                  <c:v>70380</c:v>
                </c:pt>
                <c:pt idx="4">
                  <c:v>72752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3">
                  <c:v>128</c:v>
                </c:pt>
                <c:pt idx="4">
                  <c:v>148</c:v>
                </c:pt>
                <c:pt idx="5">
                  <c:v>157</c:v>
                </c:pt>
                <c:pt idx="6">
                  <c:v>233</c:v>
                </c:pt>
                <c:pt idx="7">
                  <c:v>235</c:v>
                </c:pt>
                <c:pt idx="8">
                  <c:v>246</c:v>
                </c:pt>
                <c:pt idx="9">
                  <c:v>287</c:v>
                </c:pt>
                <c:pt idx="10">
                  <c:v>306</c:v>
                </c:pt>
                <c:pt idx="11">
                  <c:v>353</c:v>
                </c:pt>
                <c:pt idx="12">
                  <c:v>377</c:v>
                </c:pt>
                <c:pt idx="13">
                  <c:v>385</c:v>
                </c:pt>
                <c:pt idx="14">
                  <c:v>397</c:v>
                </c:pt>
                <c:pt idx="15">
                  <c:v>410</c:v>
                </c:pt>
                <c:pt idx="16">
                  <c:v>465</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2">
                  <c:v>105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19</c:v>
                </c:pt>
                <c:pt idx="1">
                  <c:v>13</c:v>
                </c:pt>
                <c:pt idx="2">
                  <c:v>19</c:v>
                </c:pt>
                <c:pt idx="3">
                  <c:v>30</c:v>
                </c:pt>
                <c:pt idx="4">
                  <c:v>18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1.1658807834571983E-2"/>
                  <c:y val="2.54879577103621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0.10294117647058799</c:v>
                </c:pt>
                <c:pt idx="3">
                  <c:v>7.1428571428571397E-2</c:v>
                </c:pt>
                <c:pt idx="4">
                  <c:v>5.6716417910447799E-2</c:v>
                </c:pt>
                <c:pt idx="5">
                  <c:v>-6.7901234567901203E-2</c:v>
                </c:pt>
                <c:pt idx="6">
                  <c:v>-7.7419354838709695E-2</c:v>
                </c:pt>
                <c:pt idx="7">
                  <c:v>-0.107142857142857</c:v>
                </c:pt>
                <c:pt idx="8">
                  <c:v>-0.12</c:v>
                </c:pt>
                <c:pt idx="9">
                  <c:v>-0.125</c:v>
                </c:pt>
                <c:pt idx="10">
                  <c:v>-0.13218390804597699</c:v>
                </c:pt>
                <c:pt idx="11">
                  <c:v>-0.15454545454545501</c:v>
                </c:pt>
                <c:pt idx="12">
                  <c:v>-0.17716535433070901</c:v>
                </c:pt>
                <c:pt idx="13">
                  <c:v>-0.19323671497584499</c:v>
                </c:pt>
                <c:pt idx="14">
                  <c:v>-0.20909090909090899</c:v>
                </c:pt>
                <c:pt idx="15">
                  <c:v>-0.21379310344827601</c:v>
                </c:pt>
                <c:pt idx="16">
                  <c:v>-0.217391304347826</c:v>
                </c:pt>
                <c:pt idx="17">
                  <c:v>-0.23140495867768601</c:v>
                </c:pt>
                <c:pt idx="18">
                  <c:v>-0.238095238095238</c:v>
                </c:pt>
                <c:pt idx="19">
                  <c:v>-0.30158730158730201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20">
                  <c:v>-0.4</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7745762269663585"/>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3124999999999943E-2"/>
                  <c:y val="0.1335937417818810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8.9062500000000003E-2"/>
                  <c:y val="-0.1031249936561888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8.2812499999999997E-2"/>
                  <c:y val="-0.11953124264694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0.38</c:v>
                </c:pt>
                <c:pt idx="1">
                  <c:v>0.4</c:v>
                </c:pt>
                <c:pt idx="2">
                  <c:v>0.06</c:v>
                </c:pt>
                <c:pt idx="3">
                  <c:v>0.03</c:v>
                </c:pt>
                <c:pt idx="4">
                  <c:v>0.06</c:v>
                </c:pt>
                <c:pt idx="5">
                  <c:v>0.04</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8.6999999999999994E-2</c:v>
                </c:pt>
                <c:pt idx="1">
                  <c:v>8.8999999999999996E-2</c:v>
                </c:pt>
                <c:pt idx="2">
                  <c:v>0.122</c:v>
                </c:pt>
                <c:pt idx="3">
                  <c:v>0.10199999999999999</c:v>
                </c:pt>
                <c:pt idx="4">
                  <c:v>0.107</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0</c:v>
                </c:pt>
                <c:pt idx="1">
                  <c:v>0</c:v>
                </c:pt>
                <c:pt idx="2">
                  <c:v>1</c:v>
                </c:pt>
                <c:pt idx="3">
                  <c:v>0</c:v>
                </c:pt>
                <c:pt idx="4">
                  <c:v>0</c:v>
                </c:pt>
                <c:pt idx="5">
                  <c:v>0</c:v>
                </c:pt>
                <c:pt idx="6">
                  <c:v>1</c:v>
                </c:pt>
                <c:pt idx="7">
                  <c:v>0</c:v>
                </c:pt>
                <c:pt idx="8">
                  <c:v>1</c:v>
                </c:pt>
                <c:pt idx="9">
                  <c:v>1</c:v>
                </c:pt>
                <c:pt idx="10">
                  <c:v>1</c:v>
                </c:pt>
                <c:pt idx="11">
                  <c:v>1</c:v>
                </c:pt>
                <c:pt idx="12">
                  <c:v>1</c:v>
                </c:pt>
                <c:pt idx="13">
                  <c:v>0</c:v>
                </c:pt>
                <c:pt idx="14">
                  <c:v>2</c:v>
                </c:pt>
                <c:pt idx="15">
                  <c:v>1</c:v>
                </c:pt>
                <c:pt idx="16">
                  <c:v>0</c:v>
                </c:pt>
                <c:pt idx="17">
                  <c:v>1</c:v>
                </c:pt>
                <c:pt idx="18">
                  <c:v>1</c:v>
                </c:pt>
                <c:pt idx="19">
                  <c:v>1</c:v>
                </c:pt>
                <c:pt idx="20">
                  <c:v>1</c:v>
                </c:pt>
                <c:pt idx="21">
                  <c:v>2</c:v>
                </c:pt>
                <c:pt idx="22">
                  <c:v>0</c:v>
                </c:pt>
                <c:pt idx="23">
                  <c:v>0</c:v>
                </c:pt>
                <c:pt idx="24">
                  <c:v>1</c:v>
                </c:pt>
                <c:pt idx="25">
                  <c:v>1</c:v>
                </c:pt>
                <c:pt idx="26">
                  <c:v>1</c:v>
                </c:pt>
                <c:pt idx="27">
                  <c:v>0</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General</c:formatCode>
                <c:ptCount val="21"/>
                <c:pt idx="0" formatCode="0.0%">
                  <c:v>9.0999999999999998E-2</c:v>
                </c:pt>
                <c:pt idx="2" formatCode="0.0%">
                  <c:v>0.10199999999999999</c:v>
                </c:pt>
                <c:pt idx="3" formatCode="0.0%">
                  <c:v>0.106</c:v>
                </c:pt>
                <c:pt idx="4" formatCode="0.0%">
                  <c:v>0.107</c:v>
                </c:pt>
                <c:pt idx="5" formatCode="0.0%">
                  <c:v>0.112</c:v>
                </c:pt>
                <c:pt idx="6" formatCode="0.0%">
                  <c:v>0.112</c:v>
                </c:pt>
                <c:pt idx="7" formatCode="0.0%">
                  <c:v>0.123</c:v>
                </c:pt>
                <c:pt idx="8" formatCode="0.0%">
                  <c:v>0.125</c:v>
                </c:pt>
                <c:pt idx="9" formatCode="0.0%">
                  <c:v>0.127</c:v>
                </c:pt>
                <c:pt idx="10" formatCode="0.0%">
                  <c:v>0.13300000000000001</c:v>
                </c:pt>
                <c:pt idx="11" formatCode="0.0%">
                  <c:v>0.13600000000000001</c:v>
                </c:pt>
                <c:pt idx="12" formatCode="0.0%">
                  <c:v>0.14099999999999999</c:v>
                </c:pt>
                <c:pt idx="13" formatCode="0.0%">
                  <c:v>0.14499999999999999</c:v>
                </c:pt>
                <c:pt idx="14" formatCode="0.0%">
                  <c:v>0.15</c:v>
                </c:pt>
                <c:pt idx="15" formatCode="0.0%">
                  <c:v>0.151</c:v>
                </c:pt>
                <c:pt idx="16" formatCode="0.0%">
                  <c:v>0.153</c:v>
                </c:pt>
                <c:pt idx="17" formatCode="0.0%">
                  <c:v>0.153</c:v>
                </c:pt>
                <c:pt idx="18" formatCode="0.0%">
                  <c:v>0.187</c:v>
                </c:pt>
                <c:pt idx="19" formatCode="0.0%">
                  <c:v>0.19</c:v>
                </c:pt>
                <c:pt idx="20" formatCode="0.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1">
                  <c:v>9.8000000000000004E-2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409588138307928"/>
          <c:y val="0.9016703773089106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8.3000000000000004E-2</c:v>
                </c:pt>
                <c:pt idx="1">
                  <c:v>0.11899999999999999</c:v>
                </c:pt>
                <c:pt idx="2">
                  <c:v>6.2E-2</c:v>
                </c:pt>
                <c:pt idx="3">
                  <c:v>0.03</c:v>
                </c:pt>
                <c:pt idx="4">
                  <c:v>9.8000000000000004E-2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0.10199999999999999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8.5000000000000006E-2</c:v>
                </c:pt>
                <c:pt idx="1">
                  <c:v>0.106</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2">
                  <c:v>0.13900000000000001</c:v>
                </c:pt>
                <c:pt idx="3">
                  <c:v>0.14599999999999999</c:v>
                </c:pt>
                <c:pt idx="4">
                  <c:v>0.14599999999999999</c:v>
                </c:pt>
                <c:pt idx="5">
                  <c:v>0.14599999999999999</c:v>
                </c:pt>
                <c:pt idx="6">
                  <c:v>0.14799999999999999</c:v>
                </c:pt>
                <c:pt idx="7">
                  <c:v>0.14899999999999999</c:v>
                </c:pt>
                <c:pt idx="8">
                  <c:v>0.157</c:v>
                </c:pt>
                <c:pt idx="9">
                  <c:v>0.16</c:v>
                </c:pt>
                <c:pt idx="10">
                  <c:v>0.16500000000000001</c:v>
                </c:pt>
                <c:pt idx="11">
                  <c:v>0.16700000000000001</c:v>
                </c:pt>
                <c:pt idx="12">
                  <c:v>0.17299999999999999</c:v>
                </c:pt>
                <c:pt idx="13">
                  <c:v>0.17299999999999999</c:v>
                </c:pt>
                <c:pt idx="14">
                  <c:v>0.17899999999999999</c:v>
                </c:pt>
                <c:pt idx="16">
                  <c:v>0.186</c:v>
                </c:pt>
                <c:pt idx="17">
                  <c:v>0.187</c:v>
                </c:pt>
                <c:pt idx="18">
                  <c:v>0.20399999999999999</c:v>
                </c:pt>
                <c:pt idx="19">
                  <c:v>0.21199999999999999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15">
                  <c:v>0.184</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05013172041917"/>
          <c:y val="0.9135550306211723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0.16</c:v>
                </c:pt>
                <c:pt idx="1">
                  <c:v>0.13</c:v>
                </c:pt>
                <c:pt idx="2">
                  <c:v>0.14399999999999999</c:v>
                </c:pt>
                <c:pt idx="3">
                  <c:v>0.25800000000000001</c:v>
                </c:pt>
                <c:pt idx="4">
                  <c:v>0.184</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0.20399999999999999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6878458205824709"/>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dLbl>
              <c:idx val="0"/>
              <c:layout>
                <c:manualLayout>
                  <c:x val="8.355912388680672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39-4FE6-ACD3-4AC81C2CA690}"/>
                </c:ext>
              </c:extLst>
            </c:dLbl>
            <c:dLbl>
              <c:idx val="1"/>
              <c:layout>
                <c:manualLayout>
                  <c:x val="-4.3668122270742356E-3"/>
                  <c:y val="-5.303845366189830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39-4FE6-ACD3-4AC81C2CA69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0.11700000000000001</c:v>
                </c:pt>
                <c:pt idx="1">
                  <c:v>0.32600000000000001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7">
                  <c:v>10.7</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6829478346457"/>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4">
                  <c:v>8.5999999999999993E-2</c:v>
                </c:pt>
                <c:pt idx="5">
                  <c:v>9.8000000000000004E-2</c:v>
                </c:pt>
                <c:pt idx="7">
                  <c:v>0.109</c:v>
                </c:pt>
                <c:pt idx="8">
                  <c:v>0.11</c:v>
                </c:pt>
                <c:pt idx="9">
                  <c:v>0.11600000000000001</c:v>
                </c:pt>
                <c:pt idx="10">
                  <c:v>0.129</c:v>
                </c:pt>
                <c:pt idx="11">
                  <c:v>0.16</c:v>
                </c:pt>
                <c:pt idx="12">
                  <c:v>0.191</c:v>
                </c:pt>
                <c:pt idx="13">
                  <c:v>0.22500000000000001</c:v>
                </c:pt>
                <c:pt idx="14" formatCode="General">
                  <c:v>0.27800000000000002</c:v>
                </c:pt>
                <c:pt idx="15">
                  <c:v>0.29499999999999998</c:v>
                </c:pt>
                <c:pt idx="16">
                  <c:v>0.30499999999999999</c:v>
                </c:pt>
                <c:pt idx="17">
                  <c:v>0.308</c:v>
                </c:pt>
                <c:pt idx="18">
                  <c:v>0.32800000000000001</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6">
                  <c:v>0.107</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728801673228344"/>
          <c:y val="0.9145376528950756"/>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3" formatCode="0">
                  <c:v>3357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3">
                  <c:v>3279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4">
                  <c:v>153</c:v>
                </c:pt>
                <c:pt idx="5">
                  <c:v>190</c:v>
                </c:pt>
                <c:pt idx="6">
                  <c:v>312</c:v>
                </c:pt>
                <c:pt idx="7">
                  <c:v>346</c:v>
                </c:pt>
                <c:pt idx="8">
                  <c:v>374</c:v>
                </c:pt>
                <c:pt idx="9">
                  <c:v>394</c:v>
                </c:pt>
                <c:pt idx="10">
                  <c:v>511</c:v>
                </c:pt>
                <c:pt idx="11">
                  <c:v>582</c:v>
                </c:pt>
                <c:pt idx="12">
                  <c:v>657</c:v>
                </c:pt>
                <c:pt idx="13">
                  <c:v>760</c:v>
                </c:pt>
                <c:pt idx="14">
                  <c:v>784</c:v>
                </c:pt>
                <c:pt idx="15">
                  <c:v>843</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3">
                  <c:v>121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2">
                  <c:v>145</c:v>
                </c:pt>
                <c:pt idx="3">
                  <c:v>146</c:v>
                </c:pt>
                <c:pt idx="4">
                  <c:v>184</c:v>
                </c:pt>
                <c:pt idx="5">
                  <c:v>193</c:v>
                </c:pt>
                <c:pt idx="6">
                  <c:v>408</c:v>
                </c:pt>
                <c:pt idx="7">
                  <c:v>448</c:v>
                </c:pt>
                <c:pt idx="8">
                  <c:v>475</c:v>
                </c:pt>
                <c:pt idx="9">
                  <c:v>496</c:v>
                </c:pt>
                <c:pt idx="10">
                  <c:v>582</c:v>
                </c:pt>
                <c:pt idx="11">
                  <c:v>754</c:v>
                </c:pt>
                <c:pt idx="12">
                  <c:v>756</c:v>
                </c:pt>
                <c:pt idx="13">
                  <c:v>768</c:v>
                </c:pt>
                <c:pt idx="14">
                  <c:v>772</c:v>
                </c:pt>
                <c:pt idx="15">
                  <c:v>892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
                  <c:v>128</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151</c:v>
                </c:pt>
                <c:pt idx="1">
                  <c:v>135</c:v>
                </c:pt>
                <c:pt idx="2">
                  <c:v>131</c:v>
                </c:pt>
                <c:pt idx="3">
                  <c:v>131</c:v>
                </c:pt>
                <c:pt idx="4">
                  <c:v>128</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4">
                  <c:v>1.2E-2</c:v>
                </c:pt>
                <c:pt idx="5" formatCode="General">
                  <c:v>1.2999999999999999E-2</c:v>
                </c:pt>
                <c:pt idx="7">
                  <c:v>1.4E-2</c:v>
                </c:pt>
                <c:pt idx="8">
                  <c:v>1.6E-2</c:v>
                </c:pt>
                <c:pt idx="9">
                  <c:v>1.7000000000000001E-2</c:v>
                </c:pt>
                <c:pt idx="10">
                  <c:v>1.9E-2</c:v>
                </c:pt>
                <c:pt idx="11">
                  <c:v>2.1000000000000001E-2</c:v>
                </c:pt>
                <c:pt idx="12">
                  <c:v>2.1999999999999999E-2</c:v>
                </c:pt>
                <c:pt idx="13">
                  <c:v>2.1999999999999999E-2</c:v>
                </c:pt>
                <c:pt idx="14">
                  <c:v>2.5000000000000001E-2</c:v>
                </c:pt>
                <c:pt idx="15">
                  <c:v>2.9000000000000001E-2</c:v>
                </c:pt>
                <c:pt idx="16">
                  <c:v>3.3000000000000002E-2</c:v>
                </c:pt>
                <c:pt idx="17">
                  <c:v>3.5000000000000003E-2</c:v>
                </c:pt>
                <c:pt idx="18">
                  <c:v>3.5999999999999997E-2</c:v>
                </c:pt>
                <c:pt idx="19">
                  <c:v>3.6999999999999998E-2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6" formatCode="0.0%">
                  <c:v>1.2999999999999999E-2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1766397436461733"/>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3">
                  <c:v>162</c:v>
                </c:pt>
                <c:pt idx="4">
                  <c:v>170</c:v>
                </c:pt>
                <c:pt idx="5">
                  <c:v>190</c:v>
                </c:pt>
                <c:pt idx="6">
                  <c:v>272</c:v>
                </c:pt>
                <c:pt idx="7">
                  <c:v>278</c:v>
                </c:pt>
                <c:pt idx="8">
                  <c:v>280</c:v>
                </c:pt>
                <c:pt idx="9">
                  <c:v>327</c:v>
                </c:pt>
                <c:pt idx="10">
                  <c:v>345</c:v>
                </c:pt>
                <c:pt idx="11">
                  <c:v>394</c:v>
                </c:pt>
                <c:pt idx="12">
                  <c:v>411</c:v>
                </c:pt>
                <c:pt idx="13">
                  <c:v>472</c:v>
                </c:pt>
                <c:pt idx="14">
                  <c:v>520</c:v>
                </c:pt>
                <c:pt idx="15">
                  <c:v>538</c:v>
                </c:pt>
                <c:pt idx="16">
                  <c:v>548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2">
                  <c:v>94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0">
                  <c:v>229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0">
                  <c:v>229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17</c:v>
                </c:pt>
                <c:pt idx="3">
                  <c:v>17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23</c:v>
                </c:pt>
                <c:pt idx="2">
                  <c:v>13</c:v>
                </c:pt>
                <c:pt idx="3">
                  <c:v>12</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1">
                  <c:v>421</c:v>
                </c:pt>
                <c:pt idx="2">
                  <c:v>627</c:v>
                </c:pt>
                <c:pt idx="3">
                  <c:v>660</c:v>
                </c:pt>
                <c:pt idx="4">
                  <c:v>748</c:v>
                </c:pt>
                <c:pt idx="5" formatCode="#,##0">
                  <c:v>983</c:v>
                </c:pt>
                <c:pt idx="6" formatCode="#,##0">
                  <c:v>985</c:v>
                </c:pt>
                <c:pt idx="7" formatCode="#,##0">
                  <c:v>1117</c:v>
                </c:pt>
                <c:pt idx="8" formatCode="#,##0">
                  <c:v>1713</c:v>
                </c:pt>
                <c:pt idx="9" formatCode="#,##0">
                  <c:v>1728</c:v>
                </c:pt>
                <c:pt idx="10" formatCode="#,##0">
                  <c:v>2011</c:v>
                </c:pt>
                <c:pt idx="11" formatCode="#,##0">
                  <c:v>2047</c:v>
                </c:pt>
                <c:pt idx="12" formatCode="#,##0">
                  <c:v>2718</c:v>
                </c:pt>
                <c:pt idx="13">
                  <c:v>2767</c:v>
                </c:pt>
                <c:pt idx="14" formatCode="#,##0">
                  <c:v>2912</c:v>
                </c:pt>
                <c:pt idx="15" formatCode="#,##0">
                  <c:v>2998</c:v>
                </c:pt>
                <c:pt idx="16" formatCode="#,##0">
                  <c:v>3015</c:v>
                </c:pt>
                <c:pt idx="17" formatCode="#,##0">
                  <c:v>3269</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0">
                  <c:v>161</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dLbl>
              <c:idx val="18"/>
              <c:tx>
                <c:rich>
                  <a:bodyPr/>
                  <a:lstStyle/>
                  <a:p>
                    <a:r>
                      <a:rPr lang="en-US"/>
                      <a:t>7.83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18D-4815-9503-141B271FF9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8" formatCode="0.00">
                  <c:v>7.83</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90755312302971058"/>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 borough</c:v>
                </c:pt>
                <c:pt idx="1">
                  <c:v>Lebanon borough</c:v>
                </c:pt>
                <c:pt idx="2">
                  <c:v>High Bridge borough</c:v>
                </c:pt>
                <c:pt idx="3">
                  <c:v>Clinton town</c:v>
                </c:pt>
                <c:pt idx="4">
                  <c:v>Lambertville city</c:v>
                </c:pt>
                <c:pt idx="5">
                  <c:v>Raritan township</c:v>
                </c:pt>
                <c:pt idx="6">
                  <c:v>Readington township</c:v>
                </c:pt>
                <c:pt idx="7">
                  <c:v>Tewksbury township</c:v>
                </c:pt>
                <c:pt idx="8">
                  <c:v>West Amwell township</c:v>
                </c:pt>
                <c:pt idx="9">
                  <c:v>East Amwell township</c:v>
                </c:pt>
              </c:strCache>
            </c:strRef>
          </c:cat>
          <c:val>
            <c:numRef>
              <c:f>Sheet1!$B$2:$B$11</c:f>
              <c:numCache>
                <c:formatCode>0.00%</c:formatCode>
                <c:ptCount val="10"/>
                <c:pt idx="0">
                  <c:v>0.30099999999999999</c:v>
                </c:pt>
                <c:pt idx="1">
                  <c:v>0.28899999999999998</c:v>
                </c:pt>
                <c:pt idx="2">
                  <c:v>0.189</c:v>
                </c:pt>
                <c:pt idx="3">
                  <c:v>0.158</c:v>
                </c:pt>
                <c:pt idx="4">
                  <c:v>0.121</c:v>
                </c:pt>
                <c:pt idx="5">
                  <c:v>0.11600000000000001</c:v>
                </c:pt>
                <c:pt idx="6">
                  <c:v>0.114</c:v>
                </c:pt>
                <c:pt idx="7">
                  <c:v>0.111</c:v>
                </c:pt>
                <c:pt idx="8">
                  <c:v>9.7000000000000003E-2</c:v>
                </c:pt>
                <c:pt idx="9">
                  <c:v>9.6000000000000002E-2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Hunterdon County avg 10.2%</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Flemington borough</c:v>
                </c:pt>
                <c:pt idx="1">
                  <c:v>Lebanon borough</c:v>
                </c:pt>
                <c:pt idx="2">
                  <c:v>High Bridge borough</c:v>
                </c:pt>
                <c:pt idx="3">
                  <c:v>Clinton town</c:v>
                </c:pt>
                <c:pt idx="4">
                  <c:v>Lambertville city</c:v>
                </c:pt>
                <c:pt idx="5">
                  <c:v>Raritan township</c:v>
                </c:pt>
                <c:pt idx="6">
                  <c:v>Readington township</c:v>
                </c:pt>
                <c:pt idx="7">
                  <c:v>Tewksbury township</c:v>
                </c:pt>
                <c:pt idx="8">
                  <c:v>West Amwell township</c:v>
                </c:pt>
                <c:pt idx="9">
                  <c:v>East Amwell township</c:v>
                </c:pt>
              </c:strCache>
            </c:strRef>
          </c:cat>
          <c:val>
            <c:numRef>
              <c:f>Sheet1!$C$2:$C$11</c:f>
              <c:numCache>
                <c:formatCode>0%</c:formatCode>
                <c:ptCount val="10"/>
                <c:pt idx="0">
                  <c:v>0.10199999999999999</c:v>
                </c:pt>
                <c:pt idx="1">
                  <c:v>0.10199999999999999</c:v>
                </c:pt>
                <c:pt idx="2">
                  <c:v>0.10199999999999999</c:v>
                </c:pt>
                <c:pt idx="3">
                  <c:v>0.10199999999999999</c:v>
                </c:pt>
                <c:pt idx="4">
                  <c:v>0.10199999999999999</c:v>
                </c:pt>
                <c:pt idx="5">
                  <c:v>0.10199999999999999</c:v>
                </c:pt>
                <c:pt idx="6">
                  <c:v>0.10199999999999999</c:v>
                </c:pt>
                <c:pt idx="7">
                  <c:v>0.10199999999999999</c:v>
                </c:pt>
                <c:pt idx="8">
                  <c:v>0.10199999999999999</c:v>
                </c:pt>
                <c:pt idx="9">
                  <c:v>0.10199999999999999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2993823818897638"/>
          <c:y val="0.93304995490588372"/>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0.44977</cdr:x>
      <cdr:y>0.77562</cdr:y>
    </cdr:from>
    <cdr:to>
      <cdr:x>0.60397</cdr:x>
      <cdr:y>0.81128</cdr:y>
    </cdr:to>
    <cdr:sp macro="" textlink="">
      <cdr:nvSpPr>
        <cdr:cNvPr id="2" name="TextBox 5"/>
        <cdr:cNvSpPr txBox="1"/>
      </cdr:nvSpPr>
      <cdr:spPr>
        <a:xfrm xmlns:a="http://schemas.openxmlformats.org/drawingml/2006/main">
          <a:off x="2732953" y="5019624"/>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harvestfsc.com/" TargetMode="External"/><Relationship Id="rId3" Type="http://schemas.openxmlformats.org/officeDocument/2006/relationships/hyperlink" Target="http://www.tricountyresourcenet.org/" TargetMode="External"/><Relationship Id="rId7" Type="http://schemas.openxmlformats.org/officeDocument/2006/relationships/hyperlink" Target="https://njprevent.com/"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careplusnj.org/" TargetMode="External"/><Relationship Id="rId11" Type="http://schemas.openxmlformats.org/officeDocument/2006/relationships/hyperlink" Target="https://rwjms.rutgers.edu/boggscenter/" TargetMode="External"/><Relationship Id="rId5" Type="http://schemas.openxmlformats.org/officeDocument/2006/relationships/hyperlink" Target="https://norwescap.org/" TargetMode="External"/><Relationship Id="rId10" Type="http://schemas.openxmlformats.org/officeDocument/2006/relationships/hyperlink" Target="https://ascfamily.org/" TargetMode="External"/><Relationship Id="rId4" Type="http://schemas.openxmlformats.org/officeDocument/2006/relationships/hyperlink" Target="https://casashaw.org/" TargetMode="External"/><Relationship Id="rId9" Type="http://schemas.openxmlformats.org/officeDocument/2006/relationships/hyperlink" Target="https://www.wafaaorganization.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Lebanon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Raritan and Readington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housing and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Hampton and Glen Gardner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Hampton and Califon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slightly increase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for the state.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and Pre-K childcare.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decrease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decrease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Milford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90.83% of Hunterdon County’s population has received at least one dose of the COVID-19 vaccination.</a:t>
            </a:r>
          </a:p>
          <a:p>
            <a:r>
              <a:rPr lang="en-US" dirty="0"/>
              <a:t>•   74.02% of Hunterdon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3246019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South Hunterdon Regional and Delaware Valley Regional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7th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increase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$20K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3rd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-40.00% change indicates a decrease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 and alcohol.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short term care facilities and outpatient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non-Hispanic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non-Hispanic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minority residents,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decrease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216</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13</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is not comparable between 2022 to most previous years due to suppressed data.</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www.tricountyresourcenet.org/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https://casashaw.org/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https://norwescap.org/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https://careplusnj.org/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https://njprevent.com/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https://harvestfsc.com/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https://www.wafaaorganization.org/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https://ascfamily.org/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https://rwjms.rutgers.edu/boggscenter/</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ethnic/racial groups appears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2</a:t>
            </a:r>
            <a:r>
              <a:rPr lang="en-US" baseline="30000" dirty="0"/>
              <a:t>nd</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p>
          <a:p>
            <a:r>
              <a:rPr lang="en-US" sz="1200" kern="1200" dirty="0">
                <a:solidFill>
                  <a:schemeClr val="tx1"/>
                </a:solidFill>
                <a:effectLst/>
                <a:latin typeface="+mn-lt"/>
                <a:ea typeface="+mn-ea"/>
                <a:cs typeface="+mn-cs"/>
              </a:rPr>
              <a:t>https://www.tricountyresourcenet.org/community-services/legal-advocacy/advocacy/</a:t>
            </a:r>
            <a:r>
              <a:rPr lang="en-US" sz="1200" u="sng"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5th lowest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Hunterdon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57E6B7C7-CF79-A05D-36DA-9A9DC52CE750}"/>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0108BAD4-095A-B9F0-A7EC-0CED139759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020" y="36365"/>
            <a:ext cx="514377" cy="973887"/>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E4E7FEA7-0A84-5CF3-E6F5-D8CEC14EEFFE}"/>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422CFF18-DB14-CB1B-D434-DB28931DC8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020" y="36365"/>
            <a:ext cx="514377" cy="973887"/>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7E694AF2-8CE6-C00C-0932-60451B24CFB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4805" y="912305"/>
            <a:ext cx="820105" cy="1552733"/>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17E94C65-E9C4-B0CA-73E5-0493CF3541F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22293" y="4380561"/>
            <a:ext cx="820105" cy="1552733"/>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8CD79F07-6BF2-B9F7-00CC-A4BC0B5B88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95400" y="381761"/>
            <a:ext cx="820105" cy="1552733"/>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AB515ED6-C989-80AC-63E0-4052B849920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95400" y="387077"/>
            <a:ext cx="820105" cy="1552733"/>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451A1BE4-4006-952A-1AA6-6088426A4B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63547" y="2652632"/>
            <a:ext cx="820105" cy="1552733"/>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422A76F4-DF52-8931-79EF-5A174BDE14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3056" y="501456"/>
            <a:ext cx="820105" cy="1552733"/>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19AB77B0-CD31-0C74-FC34-854300C739B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28344" y="405597"/>
            <a:ext cx="707282" cy="1339122"/>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7D31BCB5-C154-2119-FF82-92167D77C70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89339" y="4832761"/>
            <a:ext cx="820105" cy="1552733"/>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D3A2D301-8D01-A760-5C69-F210E22A92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020" y="36365"/>
            <a:ext cx="514377" cy="973887"/>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B6F922EF-9D36-59AA-FE57-6C0D0E87F48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8240" y="4843535"/>
            <a:ext cx="820105" cy="1552733"/>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E65C1778-4077-80A5-A8DB-9EE080EA4E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049899" y="408176"/>
            <a:ext cx="820105" cy="1552733"/>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FA3F8B84-5F48-C22A-1C08-631B68E71F9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91696" y="387655"/>
            <a:ext cx="701492" cy="1328159"/>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90F4B430-02C9-21CD-2F74-E78396089E8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11021" y="326499"/>
            <a:ext cx="820105" cy="1552733"/>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30325CD0-BE66-BB0B-E1AF-F7171B14393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91216" y="767428"/>
            <a:ext cx="820105" cy="1552733"/>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870A4918-2C71-5DA8-2A12-A5825417BC7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8298" y="376100"/>
            <a:ext cx="820105" cy="1552733"/>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6221A318-C801-28F5-D37A-AC5CC4DB6AF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31945" y="243364"/>
            <a:ext cx="820105" cy="1552733"/>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ECC67D2C-7267-CDBD-D829-1E38BDDF8B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97519" y="353813"/>
            <a:ext cx="820105" cy="1552733"/>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793A6997-C852-F103-06B0-15AC5B33856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02613" y="259811"/>
            <a:ext cx="820105" cy="1552733"/>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1">
            <a:extLst>
              <a:ext uri="{FF2B5EF4-FFF2-40B4-BE49-F238E27FC236}">
                <a16:creationId xmlns:a16="http://schemas.microsoft.com/office/drawing/2014/main" id="{D242A657-8D7C-8592-20D7-09CA083D5C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4805" y="912305"/>
            <a:ext cx="820105" cy="1552733"/>
          </a:xfrm>
          <a:prstGeom prst="rect">
            <a:avLst/>
          </a:prstGeom>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6" name="TextBox 14">
            <a:extLst>
              <a:ext uri="{FF2B5EF4-FFF2-40B4-BE49-F238E27FC236}">
                <a16:creationId xmlns:a16="http://schemas.microsoft.com/office/drawing/2014/main" id="{AD18F28E-A6A9-B87B-7D95-DDD1779932BC}"/>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10" name="Picture 9">
            <a:extLst>
              <a:ext uri="{FF2B5EF4-FFF2-40B4-BE49-F238E27FC236}">
                <a16:creationId xmlns:a16="http://schemas.microsoft.com/office/drawing/2014/main" id="{343B65A9-2DF9-DF7A-E90A-03D089B5BB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020" y="36365"/>
            <a:ext cx="514377" cy="973887"/>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C471C153-3D14-D124-AB2D-273460CF9841}"/>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3B4BD1ED-74B9-CEBE-6449-C8CB174467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020" y="36365"/>
            <a:ext cx="514377" cy="973887"/>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AEBA9179-72B5-268D-11D4-5B9D4A970166}"/>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C398CF58-221C-351C-F840-C4BAE17853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020" y="36365"/>
            <a:ext cx="514377" cy="973887"/>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A48FE3C-0E16-86BB-CD3E-995BC1A75FF5}"/>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1459B046-0CB1-0954-1BE2-C989B16504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020" y="36365"/>
            <a:ext cx="514377" cy="973887"/>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3" name="TextBox 14">
            <a:extLst>
              <a:ext uri="{FF2B5EF4-FFF2-40B4-BE49-F238E27FC236}">
                <a16:creationId xmlns:a16="http://schemas.microsoft.com/office/drawing/2014/main" id="{F14004AE-C203-4BED-0C01-8C58316DC3CC}"/>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85371176-2294-29FD-C3F3-72BED6B5D7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020" y="36365"/>
            <a:ext cx="514377" cy="973887"/>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5645A4F9-1673-99F1-E726-EE68078412D6}"/>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D321C705-962B-3BA9-542F-85BF1064BC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020" y="36365"/>
            <a:ext cx="514377" cy="973887"/>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9D5EF778-E24F-411D-27A5-74FE2C32ECE9}"/>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6B80D096-EE65-1273-5447-C3DBC23492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020" y="36365"/>
            <a:ext cx="514377" cy="973887"/>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883F29-943F-ADFA-F067-9D7FF35332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8267" y="-533401"/>
            <a:ext cx="13597467" cy="7648575"/>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Hunterdon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11" name="Picture 10">
            <a:extLst>
              <a:ext uri="{FF2B5EF4-FFF2-40B4-BE49-F238E27FC236}">
                <a16:creationId xmlns:a16="http://schemas.microsoft.com/office/drawing/2014/main" id="{0387FAEB-9B33-F688-7828-22696CFA83C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28228" y="4846773"/>
            <a:ext cx="820105" cy="1552733"/>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91995587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64302957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002564262"/>
              </p:ext>
            </p:extLst>
          </p:nvPr>
        </p:nvGraphicFramePr>
        <p:xfrm>
          <a:off x="8794178" y="4240562"/>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920844479"/>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682633752"/>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404019310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978339563"/>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029170976"/>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846212860"/>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019628984"/>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079837258"/>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107852941"/>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144905414"/>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808104162"/>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CBCE58-D61E-2130-10BA-09462B566F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95480" y="542260"/>
            <a:ext cx="5829300" cy="5986130"/>
          </a:xfrm>
          <a:prstGeom prst="rect">
            <a:avLst/>
          </a:prstGeom>
        </p:spPr>
      </p:pic>
      <p:pic>
        <p:nvPicPr>
          <p:cNvPr id="5" name="Picture 4">
            <a:extLst>
              <a:ext uri="{FF2B5EF4-FFF2-40B4-BE49-F238E27FC236}">
                <a16:creationId xmlns:a16="http://schemas.microsoft.com/office/drawing/2014/main" id="{DC6339A1-49A4-E539-2507-5BA6634EF5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81000"/>
            <a:ext cx="2296238" cy="4347544"/>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158679714"/>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144545266"/>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954846692"/>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353102949"/>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16709419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391825169"/>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611767231"/>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1266487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690940203"/>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179290720"/>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188054556"/>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99658557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22658965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050162423"/>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73925318"/>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70307359"/>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832267537"/>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453858782"/>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820647014"/>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575601" y="6021203"/>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28.6</a:t>
            </a:r>
          </a:p>
        </p:txBody>
      </p:sp>
      <p:sp>
        <p:nvSpPr>
          <p:cNvPr id="12" name="TextBox 11"/>
          <p:cNvSpPr txBox="1"/>
          <p:nvPr>
            <p:custDataLst>
              <p:tags r:id="rId9"/>
            </p:custDataLst>
          </p:nvPr>
        </p:nvSpPr>
        <p:spPr>
          <a:xfrm>
            <a:off x="6813601" y="6049984"/>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25.6</a:t>
            </a: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10418989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1886501698"/>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918870073"/>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67023575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086600" y="5482467"/>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619303559"/>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105355273"/>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315375723"/>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91318455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818833543"/>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207730701"/>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58406658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94776176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426465835"/>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136357130"/>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161825784"/>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765632632"/>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629614825"/>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255145197"/>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455517156"/>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60823937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618198774"/>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836024384"/>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292051060"/>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511662099"/>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670251454"/>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955067106"/>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245700637"/>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879221698"/>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095648430"/>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56014796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66195265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4022732368"/>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546965553"/>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0191615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619760643"/>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78687849"/>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694413515"/>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680349780"/>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75968168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501441728"/>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54800508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3971924575"/>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530405617"/>
              </p:ext>
            </p:extLst>
          </p:nvPr>
        </p:nvGraphicFramePr>
        <p:xfrm>
          <a:off x="3904228" y="4132600"/>
          <a:ext cx="58166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487132566"/>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895093227"/>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70708159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Hunterdon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91615172"/>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a:latin typeface="Franklin Gothic Book" panose="020B0503020102020204" pitchFamily="34" charset="0"/>
                        </a:rPr>
                        <a:t>Median unemployment rates across counties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676220100"/>
              </p:ext>
            </p:extLst>
          </p:nvPr>
        </p:nvGraphicFramePr>
        <p:xfrm>
          <a:off x="7467600" y="705956"/>
          <a:ext cx="4724400" cy="630444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387954731"/>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686803327"/>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336712149"/>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79034498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936939076"/>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369075595"/>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808906893"/>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www.tricountyresourcenet.org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32DCE605-48B3-59E7-D01E-BAD3087379A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Hunterdon County CASA for Children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NORWESCAP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err="1">
                <a:latin typeface="Franklin Gothic Medium" panose="020B0603020102020204" pitchFamily="34" charset="0"/>
              </a:rPr>
              <a:t>CarePlus</a:t>
            </a:r>
            <a:r>
              <a:rPr lang="en-US" sz="1600" dirty="0">
                <a:latin typeface="Franklin Gothic Medium" panose="020B0603020102020204" pitchFamily="34" charset="0"/>
              </a:rPr>
              <a:t> NJ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Association for Special Children and Families </a:t>
            </a:r>
            <a:r>
              <a:rPr lang="en-US" sz="1200" dirty="0">
                <a:solidFill>
                  <a:srgbClr val="C00000"/>
                </a:solidFill>
                <a:latin typeface="Franklin Gothic Medium" panose="020B0603020102020204" pitchFamily="34" charset="0"/>
              </a:rPr>
              <a:t>[Special Needs]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Women and Family Ascending Association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Prevention Resources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New Jersey Kinship Legal Guardian Resource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New Jersey Adoption Resource Clearing House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Harvest Family Success Center</a:t>
            </a:r>
          </a:p>
          <a:p>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511770595"/>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Hunterdon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479663511"/>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466541168"/>
              </p:ext>
            </p:extLst>
          </p:nvPr>
        </p:nvGraphicFramePr>
        <p:xfrm>
          <a:off x="6998005" y="1117734"/>
          <a:ext cx="5193995" cy="60323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15.2: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1F2541F2-BAAC-53CD-BD56-A70274A844BA}"/>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Legal Service of Northwest NJ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spc="-20" dirty="0">
                <a:latin typeface="Franklin Gothic Medium" panose="020B0603020102020204" pitchFamily="34" charset="0"/>
              </a:rPr>
              <a:t>  Community Justice Center</a:t>
            </a:r>
          </a:p>
          <a:p>
            <a:r>
              <a:rPr lang="en-US" sz="1400" spc="-2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spc="-2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41f941314175e8eff9ac&quot;,&quot;SmartGridHorizontal&quot;:0,&quot;LinkedExcelSources&quot;:{&quot;6463e187363939443c0312ea&quot;:&quot;{{Desktop}}\\2023 Data Hub\\template\\County PPT_stage 1\\workbooks\\Hunterdon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xr6Hi7QvCLuN4V36SG_1684253186&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4oBGvQb6zrQweC44xRA_1684253186&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G8SrVuWXBg5hYkPFZse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mJSAgTSv3J6tiBwEHzP_1684253191&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27613</TotalTime>
  <Words>9805</Words>
  <Application>Microsoft Office PowerPoint</Application>
  <PresentationFormat>Widescreen</PresentationFormat>
  <Paragraphs>806</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1635</cp:revision>
  <dcterms:created xsi:type="dcterms:W3CDTF">2006-08-16T00:00:00Z</dcterms:created>
  <dcterms:modified xsi:type="dcterms:W3CDTF">2023-06-20T06:06:49Z</dcterms:modified>
</cp:coreProperties>
</file>