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1.xml" ContentType="application/vnd.openxmlformats-officedocument.drawingml.chartshapes+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30.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drawings/drawing2.xml" ContentType="application/vnd.openxmlformats-officedocument.drawingml.chartshapes+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7.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8.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39.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2.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3.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4.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5.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6.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7.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8.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49.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notesSlides/notesSlide50.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1.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2.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notesSlides/notesSlide53.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54.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5.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notesSlides/notesSlide56.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notesSlides/notesSlide57.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58.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notesSlides/notesSlide59.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notesSlides/notesSlide60.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1.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2.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63.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7.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8.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69.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notesSlides/notesSlide70.xml" ContentType="application/vnd.openxmlformats-officedocument.presentationml.notesSlide+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71.xml" ContentType="application/vnd.openxmlformats-officedocument.presentationml.notesSlide+xml"/>
  <Override PartName="/ppt/charts/chart91.xml" ContentType="application/vnd.openxmlformats-officedocument.drawingml.chart+xml"/>
  <Override PartName="/ppt/charts/style91.xml" ContentType="application/vnd.ms-office.chartstyle+xml"/>
  <Override PartName="/ppt/charts/colors91.xml" ContentType="application/vnd.ms-office.chartcolorstyle+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notesSlides/notesSlide72.xml" ContentType="application/vnd.openxmlformats-officedocument.presentationml.notesSlide+xml"/>
  <Override PartName="/ppt/charts/chart92.xml" ContentType="application/vnd.openxmlformats-officedocument.drawingml.chart+xml"/>
  <Override PartName="/ppt/charts/style92.xml" ContentType="application/vnd.ms-office.chartstyle+xml"/>
  <Override PartName="/ppt/charts/colors92.xml" ContentType="application/vnd.ms-office.chartcolorstyle+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notesSlides/notesSlide73.xml" ContentType="application/vnd.openxmlformats-officedocument.presentationml.notesSlide+xml"/>
  <Override PartName="/ppt/charts/chart93.xml" ContentType="application/vnd.openxmlformats-officedocument.drawingml.chart+xml"/>
  <Override PartName="/ppt/charts/style93.xml" ContentType="application/vnd.ms-office.chartstyle+xml"/>
  <Override PartName="/ppt/charts/colors93.xml" ContentType="application/vnd.ms-office.chartcolorstyle+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notesSlides/notesSlide7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7"/>
  </p:notesMasterIdLst>
  <p:handoutMasterIdLst>
    <p:handoutMasterId r:id="rId98"/>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02" r:id="rId41"/>
    <p:sldId id="403" r:id="rId42"/>
    <p:sldId id="404" r:id="rId43"/>
    <p:sldId id="405" r:id="rId44"/>
    <p:sldId id="406" r:id="rId45"/>
    <p:sldId id="407" r:id="rId46"/>
    <p:sldId id="408" r:id="rId47"/>
    <p:sldId id="492" r:id="rId48"/>
    <p:sldId id="493"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94" r:id="rId66"/>
    <p:sldId id="425" r:id="rId67"/>
    <p:sldId id="420" r:id="rId68"/>
    <p:sldId id="432" r:id="rId69"/>
    <p:sldId id="488" r:id="rId70"/>
    <p:sldId id="442" r:id="rId71"/>
    <p:sldId id="466" r:id="rId72"/>
    <p:sldId id="433" r:id="rId73"/>
    <p:sldId id="445" r:id="rId74"/>
    <p:sldId id="446" r:id="rId75"/>
    <p:sldId id="447" r:id="rId76"/>
    <p:sldId id="448" r:id="rId77"/>
    <p:sldId id="463" r:id="rId78"/>
    <p:sldId id="486" r:id="rId79"/>
    <p:sldId id="434" r:id="rId80"/>
    <p:sldId id="449" r:id="rId81"/>
    <p:sldId id="452" r:id="rId82"/>
    <p:sldId id="483" r:id="rId83"/>
    <p:sldId id="484" r:id="rId84"/>
    <p:sldId id="490" r:id="rId85"/>
    <p:sldId id="475" r:id="rId86"/>
    <p:sldId id="477" r:id="rId87"/>
    <p:sldId id="478" r:id="rId88"/>
    <p:sldId id="476" r:id="rId89"/>
    <p:sldId id="480" r:id="rId90"/>
    <p:sldId id="499" r:id="rId91"/>
    <p:sldId id="495" r:id="rId92"/>
    <p:sldId id="496" r:id="rId93"/>
    <p:sldId id="497" r:id="rId94"/>
    <p:sldId id="479" r:id="rId95"/>
    <p:sldId id="481" r:id="rId96"/>
  </p:sldIdLst>
  <p:sldSz cx="12192000" cy="6858000"/>
  <p:notesSz cx="6858000" cy="9144000"/>
  <p:custDataLst>
    <p:tags r:id="rId9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DA928E-C964-43B8-95B9-6B114B40DDF6}" v="88" dt="2025-03-10T17:19:33.7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99" autoAdjust="0"/>
    <p:restoredTop sz="77138" autoAdjust="0"/>
  </p:normalViewPr>
  <p:slideViewPr>
    <p:cSldViewPr>
      <p:cViewPr varScale="1">
        <p:scale>
          <a:sx n="73" d="100"/>
          <a:sy n="73" d="100"/>
        </p:scale>
        <p:origin x="1350" y="78"/>
      </p:cViewPr>
      <p:guideLst>
        <p:guide orient="horz" pos="2112"/>
        <p:guide pos="3888"/>
      </p:guideLst>
    </p:cSldViewPr>
  </p:slideViewPr>
  <p:outlineViewPr>
    <p:cViewPr>
      <p:scale>
        <a:sx n="33" d="100"/>
        <a:sy n="33" d="100"/>
      </p:scale>
      <p:origin x="0" y="-11412"/>
    </p:cViewPr>
  </p:outlineViewPr>
  <p:notesTextViewPr>
    <p:cViewPr>
      <p:scale>
        <a:sx n="100" d="100"/>
        <a:sy n="100" d="100"/>
      </p:scale>
      <p:origin x="0" y="0"/>
    </p:cViewPr>
  </p:notesTextViewPr>
  <p:sorterViewPr>
    <p:cViewPr>
      <p:scale>
        <a:sx n="100" d="100"/>
        <a:sy n="100" d="100"/>
      </p:scale>
      <p:origin x="0" y="-38838"/>
    </p:cViewPr>
  </p:sorterViewPr>
  <p:notesViewPr>
    <p:cSldViewPr>
      <p:cViewPr varScale="1">
        <p:scale>
          <a:sx n="55" d="100"/>
          <a:sy n="55" d="100"/>
        </p:scale>
        <p:origin x="305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microsoft.com/office/2015/10/relationships/revisionInfo" Target="revisionInfo.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gs" Target="tags/tag1.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commentAuthors" Target="commentAuthors.xml"/><Relationship Id="rId105"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handoutMaster" Target="handoutMasters/handout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pencer Nitkey" userId="75b7c022-320a-44a2-b38d-3146e0cb9ca7" providerId="ADAL" clId="{88DA928E-C964-43B8-95B9-6B114B40DDF6}"/>
    <pc:docChg chg="custSel modSld">
      <pc:chgData name="Spencer Nitkey" userId="75b7c022-320a-44a2-b38d-3146e0cb9ca7" providerId="ADAL" clId="{88DA928E-C964-43B8-95B9-6B114B40DDF6}" dt="2025-03-10T17:19:33.922" v="766" actId="20577"/>
      <pc:docMkLst>
        <pc:docMk/>
      </pc:docMkLst>
      <pc:sldChg chg="modSp mod">
        <pc:chgData name="Spencer Nitkey" userId="75b7c022-320a-44a2-b38d-3146e0cb9ca7" providerId="ADAL" clId="{88DA928E-C964-43B8-95B9-6B114B40DDF6}" dt="2025-03-10T17:13:00.139" v="56" actId="27636"/>
        <pc:sldMkLst>
          <pc:docMk/>
          <pc:sldMk cId="2645868312" sldId="258"/>
        </pc:sldMkLst>
        <pc:spChg chg="mod">
          <ac:chgData name="Spencer Nitkey" userId="75b7c022-320a-44a2-b38d-3146e0cb9ca7" providerId="ADAL" clId="{88DA928E-C964-43B8-95B9-6B114B40DDF6}" dt="2025-03-10T17:12:56.904" v="4" actId="20577"/>
          <ac:spMkLst>
            <pc:docMk/>
            <pc:sldMk cId="2645868312" sldId="258"/>
            <ac:spMk id="3" creationId="{C930BC7D-94F5-4A40-A6BB-CB148FB641CB}"/>
          </ac:spMkLst>
        </pc:spChg>
        <pc:spChg chg="mod">
          <ac:chgData name="Spencer Nitkey" userId="75b7c022-320a-44a2-b38d-3146e0cb9ca7" providerId="ADAL" clId="{88DA928E-C964-43B8-95B9-6B114B40DDF6}" dt="2025-03-10T17:12:56.907" v="5" actId="20577"/>
          <ac:spMkLst>
            <pc:docMk/>
            <pc:sldMk cId="2645868312" sldId="258"/>
            <ac:spMk id="4" creationId="{00000000-0000-0000-0000-000000000000}"/>
          </ac:spMkLst>
        </pc:spChg>
        <pc:spChg chg="mod">
          <ac:chgData name="Spencer Nitkey" userId="75b7c022-320a-44a2-b38d-3146e0cb9ca7" providerId="ADAL" clId="{88DA928E-C964-43B8-95B9-6B114B40DDF6}" dt="2025-03-10T17:12:56.908" v="6" actId="20577"/>
          <ac:spMkLst>
            <pc:docMk/>
            <pc:sldMk cId="2645868312" sldId="258"/>
            <ac:spMk id="5" creationId="{00000000-0000-0000-0000-000000000000}"/>
          </ac:spMkLst>
        </pc:spChg>
        <pc:spChg chg="mod">
          <ac:chgData name="Spencer Nitkey" userId="75b7c022-320a-44a2-b38d-3146e0cb9ca7" providerId="ADAL" clId="{88DA928E-C964-43B8-95B9-6B114B40DDF6}" dt="2025-03-10T17:13:00.139" v="56" actId="27636"/>
          <ac:spMkLst>
            <pc:docMk/>
            <pc:sldMk cId="2645868312" sldId="258"/>
            <ac:spMk id="8" creationId="{C5FD2A6E-4549-4582-9F6A-E2201AEF5586}"/>
          </ac:spMkLst>
        </pc:spChg>
        <pc:spChg chg="mod">
          <ac:chgData name="Spencer Nitkey" userId="75b7c022-320a-44a2-b38d-3146e0cb9ca7" providerId="ADAL" clId="{88DA928E-C964-43B8-95B9-6B114B40DDF6}" dt="2025-03-10T17:12:56.949" v="27" actId="20577"/>
          <ac:spMkLst>
            <pc:docMk/>
            <pc:sldMk cId="2645868312" sldId="258"/>
            <ac:spMk id="9" creationId="{29BA42A2-266A-403E-9C23-CC5751A92D5E}"/>
          </ac:spMkLst>
        </pc:spChg>
        <pc:graphicFrameChg chg="modGraphic">
          <ac:chgData name="Spencer Nitkey" userId="75b7c022-320a-44a2-b38d-3146e0cb9ca7" providerId="ADAL" clId="{88DA928E-C964-43B8-95B9-6B114B40DDF6}" dt="2025-03-10T17:12:56.947" v="26" actId="20577"/>
          <ac:graphicFrameMkLst>
            <pc:docMk/>
            <pc:sldMk cId="2645868312" sldId="258"/>
            <ac:graphicFrameMk id="6" creationId="{00000000-0000-0000-0000-000000000000}"/>
          </ac:graphicFrameMkLst>
        </pc:graphicFrameChg>
      </pc:sldChg>
      <pc:sldChg chg="modSp mod">
        <pc:chgData name="Spencer Nitkey" userId="75b7c022-320a-44a2-b38d-3146e0cb9ca7" providerId="ADAL" clId="{88DA928E-C964-43B8-95B9-6B114B40DDF6}" dt="2025-03-10T17:13:12.271" v="58" actId="20577"/>
        <pc:sldMkLst>
          <pc:docMk/>
          <pc:sldMk cId="2271188211" sldId="259"/>
        </pc:sldMkLst>
        <pc:spChg chg="mod">
          <ac:chgData name="Spencer Nitkey" userId="75b7c022-320a-44a2-b38d-3146e0cb9ca7" providerId="ADAL" clId="{88DA928E-C964-43B8-95B9-6B114B40DDF6}" dt="2025-03-10T17:12:57.016" v="53" actId="20577"/>
          <ac:spMkLst>
            <pc:docMk/>
            <pc:sldMk cId="2271188211" sldId="259"/>
            <ac:spMk id="2" creationId="{9679FEC1-1038-4F4C-AF5E-20F9660F713F}"/>
          </ac:spMkLst>
        </pc:spChg>
        <pc:spChg chg="mod">
          <ac:chgData name="Spencer Nitkey" userId="75b7c022-320a-44a2-b38d-3146e0cb9ca7" providerId="ADAL" clId="{88DA928E-C964-43B8-95B9-6B114B40DDF6}" dt="2025-03-10T17:13:12.271" v="58" actId="20577"/>
          <ac:spMkLst>
            <pc:docMk/>
            <pc:sldMk cId="2271188211" sldId="259"/>
            <ac:spMk id="3" creationId="{23C3F140-43C9-4DB8-91BF-A9DFD2C0E68A}"/>
          </ac:spMkLst>
        </pc:spChg>
        <pc:spChg chg="mod">
          <ac:chgData name="Spencer Nitkey" userId="75b7c022-320a-44a2-b38d-3146e0cb9ca7" providerId="ADAL" clId="{88DA928E-C964-43B8-95B9-6B114B40DDF6}" dt="2025-03-10T17:13:12.270" v="57" actId="20577"/>
          <ac:spMkLst>
            <pc:docMk/>
            <pc:sldMk cId="2271188211" sldId="259"/>
            <ac:spMk id="6" creationId="{F2F1A772-2FD6-4D6F-8AFF-A44BDF56F699}"/>
          </ac:spMkLst>
        </pc:spChg>
        <pc:spChg chg="mod">
          <ac:chgData name="Spencer Nitkey" userId="75b7c022-320a-44a2-b38d-3146e0cb9ca7" providerId="ADAL" clId="{88DA928E-C964-43B8-95B9-6B114B40DDF6}" dt="2025-03-10T17:12:57.020" v="54" actId="20577"/>
          <ac:spMkLst>
            <pc:docMk/>
            <pc:sldMk cId="2271188211" sldId="259"/>
            <ac:spMk id="35" creationId="{637C6209-88EE-456E-B8D9-14ED38F43877}"/>
          </ac:spMkLst>
        </pc:spChg>
        <pc:spChg chg="mod">
          <ac:chgData name="Spencer Nitkey" userId="75b7c022-320a-44a2-b38d-3146e0cb9ca7" providerId="ADAL" clId="{88DA928E-C964-43B8-95B9-6B114B40DDF6}" dt="2025-03-10T17:12:57.021" v="55" actId="20577"/>
          <ac:spMkLst>
            <pc:docMk/>
            <pc:sldMk cId="2271188211" sldId="259"/>
            <ac:spMk id="36" creationId="{D615308F-EBF0-4F93-A255-42E9A4CA1699}"/>
          </ac:spMkLst>
        </pc:spChg>
      </pc:sldChg>
      <pc:sldChg chg="modSp mod">
        <pc:chgData name="Spencer Nitkey" userId="75b7c022-320a-44a2-b38d-3146e0cb9ca7" providerId="ADAL" clId="{88DA928E-C964-43B8-95B9-6B114B40DDF6}" dt="2025-03-10T17:12:56.847" v="1" actId="20577"/>
        <pc:sldMkLst>
          <pc:docMk/>
          <pc:sldMk cId="1644116446" sldId="260"/>
        </pc:sldMkLst>
        <pc:spChg chg="mod">
          <ac:chgData name="Spencer Nitkey" userId="75b7c022-320a-44a2-b38d-3146e0cb9ca7" providerId="ADAL" clId="{88DA928E-C964-43B8-95B9-6B114B40DDF6}" dt="2025-03-10T17:12:56.844" v="0" actId="20577"/>
          <ac:spMkLst>
            <pc:docMk/>
            <pc:sldMk cId="1644116446" sldId="260"/>
            <ac:spMk id="7" creationId="{E5E618A9-436B-421D-87F5-9E137C35562E}"/>
          </ac:spMkLst>
        </pc:spChg>
        <pc:spChg chg="mod">
          <ac:chgData name="Spencer Nitkey" userId="75b7c022-320a-44a2-b38d-3146e0cb9ca7" providerId="ADAL" clId="{88DA928E-C964-43B8-95B9-6B114B40DDF6}" dt="2025-03-10T17:12:56.847" v="1" actId="20577"/>
          <ac:spMkLst>
            <pc:docMk/>
            <pc:sldMk cId="1644116446" sldId="260"/>
            <ac:spMk id="9" creationId="{A0C02DE9-6445-480F-B673-563AFA89806B}"/>
          </ac:spMkLst>
        </pc:spChg>
      </pc:sldChg>
      <pc:sldChg chg="modSp mod">
        <pc:chgData name="Spencer Nitkey" userId="75b7c022-320a-44a2-b38d-3146e0cb9ca7" providerId="ADAL" clId="{88DA928E-C964-43B8-95B9-6B114B40DDF6}" dt="2025-03-10T17:13:13.002" v="67" actId="20577"/>
        <pc:sldMkLst>
          <pc:docMk/>
          <pc:sldMk cId="2159466052" sldId="364"/>
        </pc:sldMkLst>
        <pc:spChg chg="mod">
          <ac:chgData name="Spencer Nitkey" userId="75b7c022-320a-44a2-b38d-3146e0cb9ca7" providerId="ADAL" clId="{88DA928E-C964-43B8-95B9-6B114B40DDF6}" dt="2025-03-10T17:13:12.287" v="59" actId="20577"/>
          <ac:spMkLst>
            <pc:docMk/>
            <pc:sldMk cId="2159466052" sldId="364"/>
            <ac:spMk id="2" creationId="{9679FEC1-1038-4F4C-AF5E-20F9660F713F}"/>
          </ac:spMkLst>
        </pc:spChg>
        <pc:spChg chg="mod">
          <ac:chgData name="Spencer Nitkey" userId="75b7c022-320a-44a2-b38d-3146e0cb9ca7" providerId="ADAL" clId="{88DA928E-C964-43B8-95B9-6B114B40DDF6}" dt="2025-03-10T17:13:12.293" v="62" actId="20577"/>
          <ac:spMkLst>
            <pc:docMk/>
            <pc:sldMk cId="2159466052" sldId="364"/>
            <ac:spMk id="3" creationId="{23C3F140-43C9-4DB8-91BF-A9DFD2C0E68A}"/>
          </ac:spMkLst>
        </pc:spChg>
        <pc:spChg chg="mod">
          <ac:chgData name="Spencer Nitkey" userId="75b7c022-320a-44a2-b38d-3146e0cb9ca7" providerId="ADAL" clId="{88DA928E-C964-43B8-95B9-6B114B40DDF6}" dt="2025-03-10T17:13:12.290" v="61" actId="20577"/>
          <ac:spMkLst>
            <pc:docMk/>
            <pc:sldMk cId="2159466052" sldId="364"/>
            <ac:spMk id="6" creationId="{F2F1A772-2FD6-4D6F-8AFF-A44BDF56F699}"/>
          </ac:spMkLst>
        </pc:spChg>
        <pc:spChg chg="mod">
          <ac:chgData name="Spencer Nitkey" userId="75b7c022-320a-44a2-b38d-3146e0cb9ca7" providerId="ADAL" clId="{88DA928E-C964-43B8-95B9-6B114B40DDF6}" dt="2025-03-10T17:13:13.002" v="67" actId="20577"/>
          <ac:spMkLst>
            <pc:docMk/>
            <pc:sldMk cId="2159466052" sldId="364"/>
            <ac:spMk id="9" creationId="{BFF3512B-D1FA-4071-B1FF-E1C8512CD182}"/>
          </ac:spMkLst>
        </pc:spChg>
        <pc:spChg chg="mod">
          <ac:chgData name="Spencer Nitkey" userId="75b7c022-320a-44a2-b38d-3146e0cb9ca7" providerId="ADAL" clId="{88DA928E-C964-43B8-95B9-6B114B40DDF6}" dt="2025-03-10T17:13:12.288" v="60" actId="20577"/>
          <ac:spMkLst>
            <pc:docMk/>
            <pc:sldMk cId="2159466052" sldId="364"/>
            <ac:spMk id="35" creationId="{637C6209-88EE-456E-B8D9-14ED38F43877}"/>
          </ac:spMkLst>
        </pc:spChg>
      </pc:sldChg>
      <pc:sldChg chg="modSp mod">
        <pc:chgData name="Spencer Nitkey" userId="75b7c022-320a-44a2-b38d-3146e0cb9ca7" providerId="ADAL" clId="{88DA928E-C964-43B8-95B9-6B114B40DDF6}" dt="2025-03-10T17:13:15.217" v="97" actId="20577"/>
        <pc:sldMkLst>
          <pc:docMk/>
          <pc:sldMk cId="2379820393" sldId="366"/>
        </pc:sldMkLst>
        <pc:spChg chg="mod">
          <ac:chgData name="Spencer Nitkey" userId="75b7c022-320a-44a2-b38d-3146e0cb9ca7" providerId="ADAL" clId="{88DA928E-C964-43B8-95B9-6B114B40DDF6}" dt="2025-03-10T17:13:14.146" v="85" actId="20577"/>
          <ac:spMkLst>
            <pc:docMk/>
            <pc:sldMk cId="2379820393" sldId="366"/>
            <ac:spMk id="3" creationId="{23C3F140-43C9-4DB8-91BF-A9DFD2C0E68A}"/>
          </ac:spMkLst>
        </pc:spChg>
        <pc:spChg chg="mod">
          <ac:chgData name="Spencer Nitkey" userId="75b7c022-320a-44a2-b38d-3146e0cb9ca7" providerId="ADAL" clId="{88DA928E-C964-43B8-95B9-6B114B40DDF6}" dt="2025-03-10T17:13:14.144" v="84" actId="20577"/>
          <ac:spMkLst>
            <pc:docMk/>
            <pc:sldMk cId="2379820393" sldId="366"/>
            <ac:spMk id="6" creationId="{F2F1A772-2FD6-4D6F-8AFF-A44BDF56F699}"/>
          </ac:spMkLst>
        </pc:spChg>
        <pc:spChg chg="mod">
          <ac:chgData name="Spencer Nitkey" userId="75b7c022-320a-44a2-b38d-3146e0cb9ca7" providerId="ADAL" clId="{88DA928E-C964-43B8-95B9-6B114B40DDF6}" dt="2025-03-10T17:13:14.636" v="92" actId="20577"/>
          <ac:spMkLst>
            <pc:docMk/>
            <pc:sldMk cId="2379820393" sldId="366"/>
            <ac:spMk id="11" creationId="{EA030E36-1ECD-432A-BE3F-A102E2914877}"/>
          </ac:spMkLst>
        </pc:spChg>
        <pc:spChg chg="mod">
          <ac:chgData name="Spencer Nitkey" userId="75b7c022-320a-44a2-b38d-3146e0cb9ca7" providerId="ADAL" clId="{88DA928E-C964-43B8-95B9-6B114B40DDF6}" dt="2025-03-10T17:13:14.148" v="86" actId="20577"/>
          <ac:spMkLst>
            <pc:docMk/>
            <pc:sldMk cId="2379820393" sldId="366"/>
            <ac:spMk id="12" creationId="{6D9D5BC2-ED80-456F-86F2-D3CC287654B1}"/>
          </ac:spMkLst>
        </pc:spChg>
        <pc:spChg chg="mod">
          <ac:chgData name="Spencer Nitkey" userId="75b7c022-320a-44a2-b38d-3146e0cb9ca7" providerId="ADAL" clId="{88DA928E-C964-43B8-95B9-6B114B40DDF6}" dt="2025-03-10T17:13:14.151" v="87" actId="20577"/>
          <ac:spMkLst>
            <pc:docMk/>
            <pc:sldMk cId="2379820393" sldId="366"/>
            <ac:spMk id="13" creationId="{25D3552C-FA1A-4A6E-ADE5-1106B51689B7}"/>
          </ac:spMkLst>
        </pc:spChg>
        <pc:spChg chg="mod">
          <ac:chgData name="Spencer Nitkey" userId="75b7c022-320a-44a2-b38d-3146e0cb9ca7" providerId="ADAL" clId="{88DA928E-C964-43B8-95B9-6B114B40DDF6}" dt="2025-03-10T17:13:15.217" v="97" actId="20577"/>
          <ac:spMkLst>
            <pc:docMk/>
            <pc:sldMk cId="2379820393" sldId="366"/>
            <ac:spMk id="14" creationId="{52525163-DC8D-493A-9F4D-5A5118421A44}"/>
          </ac:spMkLst>
        </pc:spChg>
        <pc:spChg chg="mod">
          <ac:chgData name="Spencer Nitkey" userId="75b7c022-320a-44a2-b38d-3146e0cb9ca7" providerId="ADAL" clId="{88DA928E-C964-43B8-95B9-6B114B40DDF6}" dt="2025-03-10T17:13:14.143" v="83" actId="20577"/>
          <ac:spMkLst>
            <pc:docMk/>
            <pc:sldMk cId="2379820393" sldId="366"/>
            <ac:spMk id="35" creationId="{637C6209-88EE-456E-B8D9-14ED38F43877}"/>
          </ac:spMkLst>
        </pc:spChg>
      </pc:sldChg>
      <pc:sldChg chg="modSp mod">
        <pc:chgData name="Spencer Nitkey" userId="75b7c022-320a-44a2-b38d-3146e0cb9ca7" providerId="ADAL" clId="{88DA928E-C964-43B8-95B9-6B114B40DDF6}" dt="2025-03-10T17:13:20.157" v="106" actId="27918"/>
        <pc:sldMkLst>
          <pc:docMk/>
          <pc:sldMk cId="1595762170" sldId="367"/>
        </pc:sldMkLst>
        <pc:spChg chg="mod">
          <ac:chgData name="Spencer Nitkey" userId="75b7c022-320a-44a2-b38d-3146e0cb9ca7" providerId="ADAL" clId="{88DA928E-C964-43B8-95B9-6B114B40DDF6}" dt="2025-03-10T17:13:15.238" v="100" actId="20577"/>
          <ac:spMkLst>
            <pc:docMk/>
            <pc:sldMk cId="1595762170" sldId="367"/>
            <ac:spMk id="3" creationId="{23C3F140-43C9-4DB8-91BF-A9DFD2C0E68A}"/>
          </ac:spMkLst>
        </pc:spChg>
        <pc:spChg chg="mod">
          <ac:chgData name="Spencer Nitkey" userId="75b7c022-320a-44a2-b38d-3146e0cb9ca7" providerId="ADAL" clId="{88DA928E-C964-43B8-95B9-6B114B40DDF6}" dt="2025-03-10T17:13:15.231" v="99" actId="20577"/>
          <ac:spMkLst>
            <pc:docMk/>
            <pc:sldMk cId="1595762170" sldId="367"/>
            <ac:spMk id="6" creationId="{F2F1A772-2FD6-4D6F-8AFF-A44BDF56F699}"/>
          </ac:spMkLst>
        </pc:spChg>
        <pc:spChg chg="mod">
          <ac:chgData name="Spencer Nitkey" userId="75b7c022-320a-44a2-b38d-3146e0cb9ca7" providerId="ADAL" clId="{88DA928E-C964-43B8-95B9-6B114B40DDF6}" dt="2025-03-10T17:13:19.054" v="102" actId="20577"/>
          <ac:spMkLst>
            <pc:docMk/>
            <pc:sldMk cId="1595762170" sldId="367"/>
            <ac:spMk id="8" creationId="{E72844FA-7766-425F-9E83-42AEF51020D3}"/>
          </ac:spMkLst>
        </pc:spChg>
        <pc:spChg chg="mod">
          <ac:chgData name="Spencer Nitkey" userId="75b7c022-320a-44a2-b38d-3146e0cb9ca7" providerId="ADAL" clId="{88DA928E-C964-43B8-95B9-6B114B40DDF6}" dt="2025-03-10T17:13:19.046" v="101" actId="20577"/>
          <ac:spMkLst>
            <pc:docMk/>
            <pc:sldMk cId="1595762170" sldId="367"/>
            <ac:spMk id="13" creationId="{25D3552C-FA1A-4A6E-ADE5-1106B51689B7}"/>
          </ac:spMkLst>
        </pc:spChg>
        <pc:spChg chg="mod">
          <ac:chgData name="Spencer Nitkey" userId="75b7c022-320a-44a2-b38d-3146e0cb9ca7" providerId="ADAL" clId="{88DA928E-C964-43B8-95B9-6B114B40DDF6}" dt="2025-03-10T17:13:15.229" v="98" actId="20577"/>
          <ac:spMkLst>
            <pc:docMk/>
            <pc:sldMk cId="1595762170" sldId="367"/>
            <ac:spMk id="35" creationId="{637C6209-88EE-456E-B8D9-14ED38F43877}"/>
          </ac:spMkLst>
        </pc:spChg>
      </pc:sldChg>
      <pc:sldChg chg="modSp mod">
        <pc:chgData name="Spencer Nitkey" userId="75b7c022-320a-44a2-b38d-3146e0cb9ca7" providerId="ADAL" clId="{88DA928E-C964-43B8-95B9-6B114B40DDF6}" dt="2025-03-10T17:13:21.516" v="121" actId="20577"/>
        <pc:sldMkLst>
          <pc:docMk/>
          <pc:sldMk cId="4140583186" sldId="368"/>
        </pc:sldMkLst>
        <pc:spChg chg="mod">
          <ac:chgData name="Spencer Nitkey" userId="75b7c022-320a-44a2-b38d-3146e0cb9ca7" providerId="ADAL" clId="{88DA928E-C964-43B8-95B9-6B114B40DDF6}" dt="2025-03-10T17:13:21.516" v="121" actId="20577"/>
          <ac:spMkLst>
            <pc:docMk/>
            <pc:sldMk cId="4140583186" sldId="368"/>
            <ac:spMk id="2" creationId="{5AF6E00B-7AE4-A2F1-A3F0-5D06F4E4AC99}"/>
          </ac:spMkLst>
        </pc:spChg>
        <pc:spChg chg="mod">
          <ac:chgData name="Spencer Nitkey" userId="75b7c022-320a-44a2-b38d-3146e0cb9ca7" providerId="ADAL" clId="{88DA928E-C964-43B8-95B9-6B114B40DDF6}" dt="2025-03-10T17:13:20.467" v="109" actId="20577"/>
          <ac:spMkLst>
            <pc:docMk/>
            <pc:sldMk cId="4140583186" sldId="368"/>
            <ac:spMk id="3" creationId="{23C3F140-43C9-4DB8-91BF-A9DFD2C0E68A}"/>
          </ac:spMkLst>
        </pc:spChg>
        <pc:spChg chg="mod">
          <ac:chgData name="Spencer Nitkey" userId="75b7c022-320a-44a2-b38d-3146e0cb9ca7" providerId="ADAL" clId="{88DA928E-C964-43B8-95B9-6B114B40DDF6}" dt="2025-03-10T17:13:20.465" v="108" actId="20577"/>
          <ac:spMkLst>
            <pc:docMk/>
            <pc:sldMk cId="4140583186" sldId="368"/>
            <ac:spMk id="6" creationId="{F2F1A772-2FD6-4D6F-8AFF-A44BDF56F699}"/>
          </ac:spMkLst>
        </pc:spChg>
        <pc:spChg chg="mod">
          <ac:chgData name="Spencer Nitkey" userId="75b7c022-320a-44a2-b38d-3146e0cb9ca7" providerId="ADAL" clId="{88DA928E-C964-43B8-95B9-6B114B40DDF6}" dt="2025-03-10T17:13:20.944" v="116" actId="20577"/>
          <ac:spMkLst>
            <pc:docMk/>
            <pc:sldMk cId="4140583186" sldId="368"/>
            <ac:spMk id="11" creationId="{C927D978-F06E-4D33-BA41-598ECDE33F0C}"/>
          </ac:spMkLst>
        </pc:spChg>
        <pc:spChg chg="mod">
          <ac:chgData name="Spencer Nitkey" userId="75b7c022-320a-44a2-b38d-3146e0cb9ca7" providerId="ADAL" clId="{88DA928E-C964-43B8-95B9-6B114B40DDF6}" dt="2025-03-10T17:13:20.470" v="110" actId="20577"/>
          <ac:spMkLst>
            <pc:docMk/>
            <pc:sldMk cId="4140583186" sldId="368"/>
            <ac:spMk id="12" creationId="{6D9D5BC2-ED80-456F-86F2-D3CC287654B1}"/>
          </ac:spMkLst>
        </pc:spChg>
        <pc:spChg chg="mod">
          <ac:chgData name="Spencer Nitkey" userId="75b7c022-320a-44a2-b38d-3146e0cb9ca7" providerId="ADAL" clId="{88DA928E-C964-43B8-95B9-6B114B40DDF6}" dt="2025-03-10T17:13:20.471" v="111" actId="20577"/>
          <ac:spMkLst>
            <pc:docMk/>
            <pc:sldMk cId="4140583186" sldId="368"/>
            <ac:spMk id="13" creationId="{25D3552C-FA1A-4A6E-ADE5-1106B51689B7}"/>
          </ac:spMkLst>
        </pc:spChg>
        <pc:spChg chg="mod">
          <ac:chgData name="Spencer Nitkey" userId="75b7c022-320a-44a2-b38d-3146e0cb9ca7" providerId="ADAL" clId="{88DA928E-C964-43B8-95B9-6B114B40DDF6}" dt="2025-03-10T17:13:20.461" v="107" actId="20577"/>
          <ac:spMkLst>
            <pc:docMk/>
            <pc:sldMk cId="4140583186" sldId="368"/>
            <ac:spMk id="35" creationId="{637C6209-88EE-456E-B8D9-14ED38F43877}"/>
          </ac:spMkLst>
        </pc:spChg>
      </pc:sldChg>
      <pc:sldChg chg="modSp mod">
        <pc:chgData name="Spencer Nitkey" userId="75b7c022-320a-44a2-b38d-3146e0cb9ca7" providerId="ADAL" clId="{88DA928E-C964-43B8-95B9-6B114B40DDF6}" dt="2025-03-10T17:13:22.653" v="136" actId="20577"/>
        <pc:sldMkLst>
          <pc:docMk/>
          <pc:sldMk cId="3041265940" sldId="371"/>
        </pc:sldMkLst>
        <pc:spChg chg="mod">
          <ac:chgData name="Spencer Nitkey" userId="75b7c022-320a-44a2-b38d-3146e0cb9ca7" providerId="ADAL" clId="{88DA928E-C964-43B8-95B9-6B114B40DDF6}" dt="2025-03-10T17:13:22.135" v="130" actId="20577"/>
          <ac:spMkLst>
            <pc:docMk/>
            <pc:sldMk cId="3041265940" sldId="371"/>
            <ac:spMk id="2" creationId="{00000000-0000-0000-0000-000000000000}"/>
          </ac:spMkLst>
        </pc:spChg>
        <pc:spChg chg="mod">
          <ac:chgData name="Spencer Nitkey" userId="75b7c022-320a-44a2-b38d-3146e0cb9ca7" providerId="ADAL" clId="{88DA928E-C964-43B8-95B9-6B114B40DDF6}" dt="2025-03-10T17:13:21.531" v="124" actId="20577"/>
          <ac:spMkLst>
            <pc:docMk/>
            <pc:sldMk cId="3041265940" sldId="371"/>
            <ac:spMk id="3" creationId="{23C3F140-43C9-4DB8-91BF-A9DFD2C0E68A}"/>
          </ac:spMkLst>
        </pc:spChg>
        <pc:spChg chg="mod">
          <ac:chgData name="Spencer Nitkey" userId="75b7c022-320a-44a2-b38d-3146e0cb9ca7" providerId="ADAL" clId="{88DA928E-C964-43B8-95B9-6B114B40DDF6}" dt="2025-03-10T17:13:21.529" v="123" actId="20577"/>
          <ac:spMkLst>
            <pc:docMk/>
            <pc:sldMk cId="3041265940" sldId="371"/>
            <ac:spMk id="6" creationId="{F2F1A772-2FD6-4D6F-8AFF-A44BDF56F699}"/>
          </ac:spMkLst>
        </pc:spChg>
        <pc:spChg chg="mod">
          <ac:chgData name="Spencer Nitkey" userId="75b7c022-320a-44a2-b38d-3146e0cb9ca7" providerId="ADAL" clId="{88DA928E-C964-43B8-95B9-6B114B40DDF6}" dt="2025-03-10T17:13:22.648" v="135" actId="20577"/>
          <ac:spMkLst>
            <pc:docMk/>
            <pc:sldMk cId="3041265940" sldId="371"/>
            <ac:spMk id="10" creationId="{20D89510-F281-4702-B2C2-1FC6A92D9DC9}"/>
          </ac:spMkLst>
        </pc:spChg>
        <pc:spChg chg="mod">
          <ac:chgData name="Spencer Nitkey" userId="75b7c022-320a-44a2-b38d-3146e0cb9ca7" providerId="ADAL" clId="{88DA928E-C964-43B8-95B9-6B114B40DDF6}" dt="2025-03-10T17:13:21.533" v="125" actId="20577"/>
          <ac:spMkLst>
            <pc:docMk/>
            <pc:sldMk cId="3041265940" sldId="371"/>
            <ac:spMk id="11" creationId="{EA479F0A-A0E6-485C-9C2B-C83B183E4D09}"/>
          </ac:spMkLst>
        </pc:spChg>
        <pc:spChg chg="mod">
          <ac:chgData name="Spencer Nitkey" userId="75b7c022-320a-44a2-b38d-3146e0cb9ca7" providerId="ADAL" clId="{88DA928E-C964-43B8-95B9-6B114B40DDF6}" dt="2025-03-10T17:13:22.653" v="136" actId="20577"/>
          <ac:spMkLst>
            <pc:docMk/>
            <pc:sldMk cId="3041265940" sldId="371"/>
            <ac:spMk id="12" creationId="{FA600F96-B4BF-44FD-9917-82FF815E2CA1}"/>
          </ac:spMkLst>
        </pc:spChg>
        <pc:spChg chg="mod">
          <ac:chgData name="Spencer Nitkey" userId="75b7c022-320a-44a2-b38d-3146e0cb9ca7" providerId="ADAL" clId="{88DA928E-C964-43B8-95B9-6B114B40DDF6}" dt="2025-03-10T17:13:21.527" v="122" actId="20577"/>
          <ac:spMkLst>
            <pc:docMk/>
            <pc:sldMk cId="3041265940" sldId="371"/>
            <ac:spMk id="35" creationId="{637C6209-88EE-456E-B8D9-14ED38F43877}"/>
          </ac:spMkLst>
        </pc:spChg>
      </pc:sldChg>
      <pc:sldChg chg="modSp mod">
        <pc:chgData name="Spencer Nitkey" userId="75b7c022-320a-44a2-b38d-3146e0cb9ca7" providerId="ADAL" clId="{88DA928E-C964-43B8-95B9-6B114B40DDF6}" dt="2025-03-10T17:13:23.116" v="145" actId="27918"/>
        <pc:sldMkLst>
          <pc:docMk/>
          <pc:sldMk cId="2829498390" sldId="373"/>
        </pc:sldMkLst>
        <pc:spChg chg="mod">
          <ac:chgData name="Spencer Nitkey" userId="75b7c022-320a-44a2-b38d-3146e0cb9ca7" providerId="ADAL" clId="{88DA928E-C964-43B8-95B9-6B114B40DDF6}" dt="2025-03-10T17:13:22.669" v="139" actId="20577"/>
          <ac:spMkLst>
            <pc:docMk/>
            <pc:sldMk cId="2829498390" sldId="373"/>
            <ac:spMk id="3" creationId="{23C3F140-43C9-4DB8-91BF-A9DFD2C0E68A}"/>
          </ac:spMkLst>
        </pc:spChg>
        <pc:spChg chg="mod">
          <ac:chgData name="Spencer Nitkey" userId="75b7c022-320a-44a2-b38d-3146e0cb9ca7" providerId="ADAL" clId="{88DA928E-C964-43B8-95B9-6B114B40DDF6}" dt="2025-03-10T17:13:22.665" v="138" actId="20577"/>
          <ac:spMkLst>
            <pc:docMk/>
            <pc:sldMk cId="2829498390" sldId="373"/>
            <ac:spMk id="6" creationId="{F2F1A772-2FD6-4D6F-8AFF-A44BDF56F699}"/>
          </ac:spMkLst>
        </pc:spChg>
        <pc:spChg chg="mod">
          <ac:chgData name="Spencer Nitkey" userId="75b7c022-320a-44a2-b38d-3146e0cb9ca7" providerId="ADAL" clId="{88DA928E-C964-43B8-95B9-6B114B40DDF6}" dt="2025-03-10T17:13:22.673" v="140" actId="20577"/>
          <ac:spMkLst>
            <pc:docMk/>
            <pc:sldMk cId="2829498390" sldId="373"/>
            <ac:spMk id="8" creationId="{D11CC28B-09EB-48A0-B16E-F0CE4C68F8F5}"/>
          </ac:spMkLst>
        </pc:spChg>
        <pc:spChg chg="mod">
          <ac:chgData name="Spencer Nitkey" userId="75b7c022-320a-44a2-b38d-3146e0cb9ca7" providerId="ADAL" clId="{88DA928E-C964-43B8-95B9-6B114B40DDF6}" dt="2025-03-10T17:13:22.676" v="141" actId="20577"/>
          <ac:spMkLst>
            <pc:docMk/>
            <pc:sldMk cId="2829498390" sldId="373"/>
            <ac:spMk id="12" creationId="{D87FF5FE-4FD5-45B3-90E1-56233F98AE0B}"/>
          </ac:spMkLst>
        </pc:spChg>
        <pc:spChg chg="mod">
          <ac:chgData name="Spencer Nitkey" userId="75b7c022-320a-44a2-b38d-3146e0cb9ca7" providerId="ADAL" clId="{88DA928E-C964-43B8-95B9-6B114B40DDF6}" dt="2025-03-10T17:13:22.664" v="137" actId="20577"/>
          <ac:spMkLst>
            <pc:docMk/>
            <pc:sldMk cId="2829498390" sldId="373"/>
            <ac:spMk id="35" creationId="{637C6209-88EE-456E-B8D9-14ED38F43877}"/>
          </ac:spMkLst>
        </pc:spChg>
      </pc:sldChg>
      <pc:sldChg chg="modSp mod">
        <pc:chgData name="Spencer Nitkey" userId="75b7c022-320a-44a2-b38d-3146e0cb9ca7" providerId="ADAL" clId="{88DA928E-C964-43B8-95B9-6B114B40DDF6}" dt="2025-03-10T17:13:28.300" v="219" actId="20577"/>
        <pc:sldMkLst>
          <pc:docMk/>
          <pc:sldMk cId="1369450991" sldId="375"/>
        </pc:sldMkLst>
        <pc:spChg chg="mod">
          <ac:chgData name="Spencer Nitkey" userId="75b7c022-320a-44a2-b38d-3146e0cb9ca7" providerId="ADAL" clId="{88DA928E-C964-43B8-95B9-6B114B40DDF6}" dt="2025-03-10T17:13:28.300" v="219" actId="20577"/>
          <ac:spMkLst>
            <pc:docMk/>
            <pc:sldMk cId="1369450991" sldId="375"/>
            <ac:spMk id="2" creationId="{47940797-E31E-7133-C862-742CA53CA5D5}"/>
          </ac:spMkLst>
        </pc:spChg>
        <pc:spChg chg="mod">
          <ac:chgData name="Spencer Nitkey" userId="75b7c022-320a-44a2-b38d-3146e0cb9ca7" providerId="ADAL" clId="{88DA928E-C964-43B8-95B9-6B114B40DDF6}" dt="2025-03-10T17:13:27.200" v="204" actId="20577"/>
          <ac:spMkLst>
            <pc:docMk/>
            <pc:sldMk cId="1369450991" sldId="375"/>
            <ac:spMk id="3" creationId="{D901B8CF-A296-4E3F-94DC-8C39BACD68C5}"/>
          </ac:spMkLst>
        </pc:spChg>
        <pc:spChg chg="mod">
          <ac:chgData name="Spencer Nitkey" userId="75b7c022-320a-44a2-b38d-3146e0cb9ca7" providerId="ADAL" clId="{88DA928E-C964-43B8-95B9-6B114B40DDF6}" dt="2025-03-10T17:13:27.203" v="205" actId="20577"/>
          <ac:spMkLst>
            <pc:docMk/>
            <pc:sldMk cId="1369450991" sldId="375"/>
            <ac:spMk id="4" creationId="{3BB82868-40C9-4602-8EAB-D0480DF64BD5}"/>
          </ac:spMkLst>
        </pc:spChg>
        <pc:spChg chg="mod">
          <ac:chgData name="Spencer Nitkey" userId="75b7c022-320a-44a2-b38d-3146e0cb9ca7" providerId="ADAL" clId="{88DA928E-C964-43B8-95B9-6B114B40DDF6}" dt="2025-03-10T17:13:27.206" v="206" actId="20577"/>
          <ac:spMkLst>
            <pc:docMk/>
            <pc:sldMk cId="1369450991" sldId="375"/>
            <ac:spMk id="5" creationId="{06C3A3C0-1AF6-4A05-85BE-E9713651FAD4}"/>
          </ac:spMkLst>
        </pc:spChg>
        <pc:spChg chg="mod">
          <ac:chgData name="Spencer Nitkey" userId="75b7c022-320a-44a2-b38d-3146e0cb9ca7" providerId="ADAL" clId="{88DA928E-C964-43B8-95B9-6B114B40DDF6}" dt="2025-03-10T17:13:27.210" v="207" actId="20577"/>
          <ac:spMkLst>
            <pc:docMk/>
            <pc:sldMk cId="1369450991" sldId="375"/>
            <ac:spMk id="6" creationId="{1097EEE0-F631-4AE5-A488-8C3566FEDAFB}"/>
          </ac:spMkLst>
        </pc:spChg>
        <pc:spChg chg="mod">
          <ac:chgData name="Spencer Nitkey" userId="75b7c022-320a-44a2-b38d-3146e0cb9ca7" providerId="ADAL" clId="{88DA928E-C964-43B8-95B9-6B114B40DDF6}" dt="2025-03-10T17:13:27.211" v="208" actId="20577"/>
          <ac:spMkLst>
            <pc:docMk/>
            <pc:sldMk cId="1369450991" sldId="375"/>
            <ac:spMk id="7" creationId="{E6D917B4-E7F9-4F68-A243-32EBE6806CBA}"/>
          </ac:spMkLst>
        </pc:spChg>
        <pc:spChg chg="mod">
          <ac:chgData name="Spencer Nitkey" userId="75b7c022-320a-44a2-b38d-3146e0cb9ca7" providerId="ADAL" clId="{88DA928E-C964-43B8-95B9-6B114B40DDF6}" dt="2025-03-10T17:13:28.294" v="217" actId="20577"/>
          <ac:spMkLst>
            <pc:docMk/>
            <pc:sldMk cId="1369450991" sldId="375"/>
            <ac:spMk id="11" creationId="{983C6B64-C1D0-4D7F-9C20-420176EC5D9D}"/>
          </ac:spMkLst>
        </pc:spChg>
        <pc:spChg chg="mod">
          <ac:chgData name="Spencer Nitkey" userId="75b7c022-320a-44a2-b38d-3146e0cb9ca7" providerId="ADAL" clId="{88DA928E-C964-43B8-95B9-6B114B40DDF6}" dt="2025-03-10T17:13:28.297" v="218" actId="20577"/>
          <ac:spMkLst>
            <pc:docMk/>
            <pc:sldMk cId="1369450991" sldId="375"/>
            <ac:spMk id="12" creationId="{983C6B64-C1D0-4D7F-9C20-420176EC5D9D}"/>
          </ac:spMkLst>
        </pc:spChg>
      </pc:sldChg>
      <pc:sldChg chg="modSp mod">
        <pc:chgData name="Spencer Nitkey" userId="75b7c022-320a-44a2-b38d-3146e0cb9ca7" providerId="ADAL" clId="{88DA928E-C964-43B8-95B9-6B114B40DDF6}" dt="2025-03-10T17:13:28.913" v="228" actId="20577"/>
        <pc:sldMkLst>
          <pc:docMk/>
          <pc:sldMk cId="3546148956" sldId="378"/>
        </pc:sldMkLst>
        <pc:spChg chg="mod">
          <ac:chgData name="Spencer Nitkey" userId="75b7c022-320a-44a2-b38d-3146e0cb9ca7" providerId="ADAL" clId="{88DA928E-C964-43B8-95B9-6B114B40DDF6}" dt="2025-03-10T17:13:28.417" v="220" actId="20577"/>
          <ac:spMkLst>
            <pc:docMk/>
            <pc:sldMk cId="3546148956" sldId="378"/>
            <ac:spMk id="3" creationId="{D901B8CF-A296-4E3F-94DC-8C39BACD68C5}"/>
          </ac:spMkLst>
        </pc:spChg>
        <pc:spChg chg="mod">
          <ac:chgData name="Spencer Nitkey" userId="75b7c022-320a-44a2-b38d-3146e0cb9ca7" providerId="ADAL" clId="{88DA928E-C964-43B8-95B9-6B114B40DDF6}" dt="2025-03-10T17:13:28.419" v="221" actId="20577"/>
          <ac:spMkLst>
            <pc:docMk/>
            <pc:sldMk cId="3546148956" sldId="378"/>
            <ac:spMk id="4" creationId="{3BB82868-40C9-4602-8EAB-D0480DF64BD5}"/>
          </ac:spMkLst>
        </pc:spChg>
        <pc:spChg chg="mod">
          <ac:chgData name="Spencer Nitkey" userId="75b7c022-320a-44a2-b38d-3146e0cb9ca7" providerId="ADAL" clId="{88DA928E-C964-43B8-95B9-6B114B40DDF6}" dt="2025-03-10T17:13:28.425" v="222" actId="20577"/>
          <ac:spMkLst>
            <pc:docMk/>
            <pc:sldMk cId="3546148956" sldId="378"/>
            <ac:spMk id="5" creationId="{06C3A3C0-1AF6-4A05-85BE-E9713651FAD4}"/>
          </ac:spMkLst>
        </pc:spChg>
        <pc:spChg chg="mod">
          <ac:chgData name="Spencer Nitkey" userId="75b7c022-320a-44a2-b38d-3146e0cb9ca7" providerId="ADAL" clId="{88DA928E-C964-43B8-95B9-6B114B40DDF6}" dt="2025-03-10T17:13:28.911" v="227" actId="20577"/>
          <ac:spMkLst>
            <pc:docMk/>
            <pc:sldMk cId="3546148956" sldId="378"/>
            <ac:spMk id="7" creationId="{983C6B64-C1D0-4D7F-9C20-420176EC5D9D}"/>
          </ac:spMkLst>
        </pc:spChg>
        <pc:spChg chg="mod">
          <ac:chgData name="Spencer Nitkey" userId="75b7c022-320a-44a2-b38d-3146e0cb9ca7" providerId="ADAL" clId="{88DA928E-C964-43B8-95B9-6B114B40DDF6}" dt="2025-03-10T17:13:28.913" v="228" actId="20577"/>
          <ac:spMkLst>
            <pc:docMk/>
            <pc:sldMk cId="3546148956" sldId="378"/>
            <ac:spMk id="9" creationId="{983C6B64-C1D0-4D7F-9C20-420176EC5D9D}"/>
          </ac:spMkLst>
        </pc:spChg>
      </pc:sldChg>
      <pc:sldChg chg="modSp mod">
        <pc:chgData name="Spencer Nitkey" userId="75b7c022-320a-44a2-b38d-3146e0cb9ca7" providerId="ADAL" clId="{88DA928E-C964-43B8-95B9-6B114B40DDF6}" dt="2025-03-10T17:13:26.560" v="194" actId="20577"/>
        <pc:sldMkLst>
          <pc:docMk/>
          <pc:sldMk cId="2051842509" sldId="381"/>
        </pc:sldMkLst>
        <pc:spChg chg="mod">
          <ac:chgData name="Spencer Nitkey" userId="75b7c022-320a-44a2-b38d-3146e0cb9ca7" providerId="ADAL" clId="{88DA928E-C964-43B8-95B9-6B114B40DDF6}" dt="2025-03-10T17:13:26.560" v="194" actId="20577"/>
          <ac:spMkLst>
            <pc:docMk/>
            <pc:sldMk cId="2051842509" sldId="381"/>
            <ac:spMk id="2" creationId="{DAF1E5BB-CFF2-E379-3567-CCAC3A607D65}"/>
          </ac:spMkLst>
        </pc:spChg>
        <pc:spChg chg="mod">
          <ac:chgData name="Spencer Nitkey" userId="75b7c022-320a-44a2-b38d-3146e0cb9ca7" providerId="ADAL" clId="{88DA928E-C964-43B8-95B9-6B114B40DDF6}" dt="2025-03-10T17:13:25.501" v="179" actId="20577"/>
          <ac:spMkLst>
            <pc:docMk/>
            <pc:sldMk cId="2051842509" sldId="381"/>
            <ac:spMk id="3" creationId="{6E5AC2AA-A4D0-4DA0-A964-6950A77A0FE9}"/>
          </ac:spMkLst>
        </pc:spChg>
        <pc:spChg chg="mod">
          <ac:chgData name="Spencer Nitkey" userId="75b7c022-320a-44a2-b38d-3146e0cb9ca7" providerId="ADAL" clId="{88DA928E-C964-43B8-95B9-6B114B40DDF6}" dt="2025-03-10T17:13:25.503" v="180" actId="20577"/>
          <ac:spMkLst>
            <pc:docMk/>
            <pc:sldMk cId="2051842509" sldId="381"/>
            <ac:spMk id="4" creationId="{F657EBA3-AB38-4134-B791-174BB4790C82}"/>
          </ac:spMkLst>
        </pc:spChg>
        <pc:spChg chg="mod">
          <ac:chgData name="Spencer Nitkey" userId="75b7c022-320a-44a2-b38d-3146e0cb9ca7" providerId="ADAL" clId="{88DA928E-C964-43B8-95B9-6B114B40DDF6}" dt="2025-03-10T17:13:25.508" v="181" actId="20577"/>
          <ac:spMkLst>
            <pc:docMk/>
            <pc:sldMk cId="2051842509" sldId="381"/>
            <ac:spMk id="5" creationId="{A5FA234A-08BF-4515-94E5-36823B8C58F4}"/>
          </ac:spMkLst>
        </pc:spChg>
        <pc:spChg chg="mod">
          <ac:chgData name="Spencer Nitkey" userId="75b7c022-320a-44a2-b38d-3146e0cb9ca7" providerId="ADAL" clId="{88DA928E-C964-43B8-95B9-6B114B40DDF6}" dt="2025-03-10T17:13:25.511" v="182" actId="20577"/>
          <ac:spMkLst>
            <pc:docMk/>
            <pc:sldMk cId="2051842509" sldId="381"/>
            <ac:spMk id="6" creationId="{B5CEA87E-4FCD-470A-957C-3E457E539B42}"/>
          </ac:spMkLst>
        </pc:spChg>
        <pc:spChg chg="mod">
          <ac:chgData name="Spencer Nitkey" userId="75b7c022-320a-44a2-b38d-3146e0cb9ca7" providerId="ADAL" clId="{88DA928E-C964-43B8-95B9-6B114B40DDF6}" dt="2025-03-10T17:13:25.513" v="183" actId="20577"/>
          <ac:spMkLst>
            <pc:docMk/>
            <pc:sldMk cId="2051842509" sldId="381"/>
            <ac:spMk id="7" creationId="{8D99D7C5-3E23-440D-BF67-8652DDC1B075}"/>
          </ac:spMkLst>
        </pc:spChg>
        <pc:spChg chg="mod">
          <ac:chgData name="Spencer Nitkey" userId="75b7c022-320a-44a2-b38d-3146e0cb9ca7" providerId="ADAL" clId="{88DA928E-C964-43B8-95B9-6B114B40DDF6}" dt="2025-03-10T17:13:26.557" v="192" actId="20577"/>
          <ac:spMkLst>
            <pc:docMk/>
            <pc:sldMk cId="2051842509" sldId="381"/>
            <ac:spMk id="11" creationId="{983C6B64-C1D0-4D7F-9C20-420176EC5D9D}"/>
          </ac:spMkLst>
        </pc:spChg>
        <pc:spChg chg="mod">
          <ac:chgData name="Spencer Nitkey" userId="75b7c022-320a-44a2-b38d-3146e0cb9ca7" providerId="ADAL" clId="{88DA928E-C964-43B8-95B9-6B114B40DDF6}" dt="2025-03-10T17:13:26.558" v="193" actId="20577"/>
          <ac:spMkLst>
            <pc:docMk/>
            <pc:sldMk cId="2051842509" sldId="381"/>
            <ac:spMk id="12" creationId="{983C6B64-C1D0-4D7F-9C20-420176EC5D9D}"/>
          </ac:spMkLst>
        </pc:spChg>
      </pc:sldChg>
      <pc:sldChg chg="modSp mod">
        <pc:chgData name="Spencer Nitkey" userId="75b7c022-320a-44a2-b38d-3146e0cb9ca7" providerId="ADAL" clId="{88DA928E-C964-43B8-95B9-6B114B40DDF6}" dt="2025-03-10T17:13:27.186" v="203" actId="20577"/>
        <pc:sldMkLst>
          <pc:docMk/>
          <pc:sldMk cId="2486980943" sldId="382"/>
        </pc:sldMkLst>
        <pc:spChg chg="mod">
          <ac:chgData name="Spencer Nitkey" userId="75b7c022-320a-44a2-b38d-3146e0cb9ca7" providerId="ADAL" clId="{88DA928E-C964-43B8-95B9-6B114B40DDF6}" dt="2025-03-10T17:13:26.575" v="195" actId="20577"/>
          <ac:spMkLst>
            <pc:docMk/>
            <pc:sldMk cId="2486980943" sldId="382"/>
            <ac:spMk id="3" creationId="{FE1BA681-76A4-4419-9053-F8AC62612D41}"/>
          </ac:spMkLst>
        </pc:spChg>
        <pc:spChg chg="mod">
          <ac:chgData name="Spencer Nitkey" userId="75b7c022-320a-44a2-b38d-3146e0cb9ca7" providerId="ADAL" clId="{88DA928E-C964-43B8-95B9-6B114B40DDF6}" dt="2025-03-10T17:13:26.577" v="196" actId="20577"/>
          <ac:spMkLst>
            <pc:docMk/>
            <pc:sldMk cId="2486980943" sldId="382"/>
            <ac:spMk id="4" creationId="{A0139384-F8FD-4C14-BA4A-B1A2BC8D8CA8}"/>
          </ac:spMkLst>
        </pc:spChg>
        <pc:spChg chg="mod">
          <ac:chgData name="Spencer Nitkey" userId="75b7c022-320a-44a2-b38d-3146e0cb9ca7" providerId="ADAL" clId="{88DA928E-C964-43B8-95B9-6B114B40DDF6}" dt="2025-03-10T17:13:26.585" v="197" actId="20577"/>
          <ac:spMkLst>
            <pc:docMk/>
            <pc:sldMk cId="2486980943" sldId="382"/>
            <ac:spMk id="5" creationId="{83798050-8880-439A-BBDA-F29A4C4C84D3}"/>
          </ac:spMkLst>
        </pc:spChg>
        <pc:spChg chg="mod">
          <ac:chgData name="Spencer Nitkey" userId="75b7c022-320a-44a2-b38d-3146e0cb9ca7" providerId="ADAL" clId="{88DA928E-C964-43B8-95B9-6B114B40DDF6}" dt="2025-03-10T17:13:27.184" v="202" actId="20577"/>
          <ac:spMkLst>
            <pc:docMk/>
            <pc:sldMk cId="2486980943" sldId="382"/>
            <ac:spMk id="7" creationId="{983C6B64-C1D0-4D7F-9C20-420176EC5D9D}"/>
          </ac:spMkLst>
        </pc:spChg>
        <pc:spChg chg="mod">
          <ac:chgData name="Spencer Nitkey" userId="75b7c022-320a-44a2-b38d-3146e0cb9ca7" providerId="ADAL" clId="{88DA928E-C964-43B8-95B9-6B114B40DDF6}" dt="2025-03-10T17:13:27.186" v="203" actId="20577"/>
          <ac:spMkLst>
            <pc:docMk/>
            <pc:sldMk cId="2486980943" sldId="382"/>
            <ac:spMk id="9" creationId="{983C6B64-C1D0-4D7F-9C20-420176EC5D9D}"/>
          </ac:spMkLst>
        </pc:spChg>
      </pc:sldChg>
      <pc:sldChg chg="modSp mod">
        <pc:chgData name="Spencer Nitkey" userId="75b7c022-320a-44a2-b38d-3146e0cb9ca7" providerId="ADAL" clId="{88DA928E-C964-43B8-95B9-6B114B40DDF6}" dt="2025-03-10T17:13:31.045" v="258" actId="27918"/>
        <pc:sldMkLst>
          <pc:docMk/>
          <pc:sldMk cId="1915447711" sldId="386"/>
        </pc:sldMkLst>
        <pc:spChg chg="mod">
          <ac:chgData name="Spencer Nitkey" userId="75b7c022-320a-44a2-b38d-3146e0cb9ca7" providerId="ADAL" clId="{88DA928E-C964-43B8-95B9-6B114B40DDF6}" dt="2025-03-10T17:13:30.013" v="245" actId="20577"/>
          <ac:spMkLst>
            <pc:docMk/>
            <pc:sldMk cId="1915447711" sldId="386"/>
            <ac:spMk id="2" creationId="{0FF96894-EEB4-4C8C-9692-0D6645623E8F}"/>
          </ac:spMkLst>
        </pc:spChg>
        <pc:spChg chg="mod">
          <ac:chgData name="Spencer Nitkey" userId="75b7c022-320a-44a2-b38d-3146e0cb9ca7" providerId="ADAL" clId="{88DA928E-C964-43B8-95B9-6B114B40DDF6}" dt="2025-03-10T17:13:30.017" v="246" actId="20577"/>
          <ac:spMkLst>
            <pc:docMk/>
            <pc:sldMk cId="1915447711" sldId="386"/>
            <ac:spMk id="3" creationId="{8F68B93C-0756-4BF7-A434-C565E7A1B4B1}"/>
          </ac:spMkLst>
        </pc:spChg>
        <pc:spChg chg="mod">
          <ac:chgData name="Spencer Nitkey" userId="75b7c022-320a-44a2-b38d-3146e0cb9ca7" providerId="ADAL" clId="{88DA928E-C964-43B8-95B9-6B114B40DDF6}" dt="2025-03-10T17:13:30.019" v="247" actId="20577"/>
          <ac:spMkLst>
            <pc:docMk/>
            <pc:sldMk cId="1915447711" sldId="386"/>
            <ac:spMk id="4" creationId="{0E26B67E-3C26-44E5-AED5-24D6DA0811A2}"/>
          </ac:spMkLst>
        </pc:spChg>
        <pc:spChg chg="mod">
          <ac:chgData name="Spencer Nitkey" userId="75b7c022-320a-44a2-b38d-3146e0cb9ca7" providerId="ADAL" clId="{88DA928E-C964-43B8-95B9-6B114B40DDF6}" dt="2025-03-10T17:13:30.025" v="248" actId="20577"/>
          <ac:spMkLst>
            <pc:docMk/>
            <pc:sldMk cId="1915447711" sldId="386"/>
            <ac:spMk id="5" creationId="{C48B52DC-9999-4633-A5F7-1758ADE23982}"/>
          </ac:spMkLst>
        </pc:spChg>
        <pc:spChg chg="mod">
          <ac:chgData name="Spencer Nitkey" userId="75b7c022-320a-44a2-b38d-3146e0cb9ca7" providerId="ADAL" clId="{88DA928E-C964-43B8-95B9-6B114B40DDF6}" dt="2025-03-10T17:13:30.580" v="253" actId="20577"/>
          <ac:spMkLst>
            <pc:docMk/>
            <pc:sldMk cId="1915447711" sldId="386"/>
            <ac:spMk id="7" creationId="{B5CEA87E-4FCD-470A-957C-3E457E539B42}"/>
          </ac:spMkLst>
        </pc:spChg>
        <pc:spChg chg="mod">
          <ac:chgData name="Spencer Nitkey" userId="75b7c022-320a-44a2-b38d-3146e0cb9ca7" providerId="ADAL" clId="{88DA928E-C964-43B8-95B9-6B114B40DDF6}" dt="2025-03-10T17:13:30.582" v="254" actId="20577"/>
          <ac:spMkLst>
            <pc:docMk/>
            <pc:sldMk cId="1915447711" sldId="386"/>
            <ac:spMk id="9" creationId="{8D99D7C5-3E23-440D-BF67-8652DDC1B075}"/>
          </ac:spMkLst>
        </pc:spChg>
      </pc:sldChg>
      <pc:sldChg chg="modSp mod">
        <pc:chgData name="Spencer Nitkey" userId="75b7c022-320a-44a2-b38d-3146e0cb9ca7" providerId="ADAL" clId="{88DA928E-C964-43B8-95B9-6B114B40DDF6}" dt="2025-03-10T17:13:33.382" v="281" actId="20577"/>
        <pc:sldMkLst>
          <pc:docMk/>
          <pc:sldMk cId="3574823007" sldId="387"/>
        </pc:sldMkLst>
        <pc:spChg chg="mod">
          <ac:chgData name="Spencer Nitkey" userId="75b7c022-320a-44a2-b38d-3146e0cb9ca7" providerId="ADAL" clId="{88DA928E-C964-43B8-95B9-6B114B40DDF6}" dt="2025-03-10T17:13:31.116" v="259" actId="20577"/>
          <ac:spMkLst>
            <pc:docMk/>
            <pc:sldMk cId="3574823007" sldId="387"/>
            <ac:spMk id="2" creationId="{10BA9A01-1C57-4D47-B67D-44EE83DE5BDF}"/>
          </ac:spMkLst>
        </pc:spChg>
        <pc:spChg chg="mod">
          <ac:chgData name="Spencer Nitkey" userId="75b7c022-320a-44a2-b38d-3146e0cb9ca7" providerId="ADAL" clId="{88DA928E-C964-43B8-95B9-6B114B40DDF6}" dt="2025-03-10T17:13:31.118" v="260" actId="20577"/>
          <ac:spMkLst>
            <pc:docMk/>
            <pc:sldMk cId="3574823007" sldId="387"/>
            <ac:spMk id="3" creationId="{B2C0C821-4DE0-437D-9E42-50BB8F260387}"/>
          </ac:spMkLst>
        </pc:spChg>
        <pc:spChg chg="mod">
          <ac:chgData name="Spencer Nitkey" userId="75b7c022-320a-44a2-b38d-3146e0cb9ca7" providerId="ADAL" clId="{88DA928E-C964-43B8-95B9-6B114B40DDF6}" dt="2025-03-10T17:13:31.122" v="261" actId="20577"/>
          <ac:spMkLst>
            <pc:docMk/>
            <pc:sldMk cId="3574823007" sldId="387"/>
            <ac:spMk id="4" creationId="{CDFB650D-66FA-4CFE-826A-6FDF164E1E2E}"/>
          </ac:spMkLst>
        </pc:spChg>
        <pc:spChg chg="mod">
          <ac:chgData name="Spencer Nitkey" userId="75b7c022-320a-44a2-b38d-3146e0cb9ca7" providerId="ADAL" clId="{88DA928E-C964-43B8-95B9-6B114B40DDF6}" dt="2025-03-10T17:13:31.124" v="262" actId="20577"/>
          <ac:spMkLst>
            <pc:docMk/>
            <pc:sldMk cId="3574823007" sldId="387"/>
            <ac:spMk id="5" creationId="{48F37D0C-0600-4CE2-8EAB-D33AB6F4FD32}"/>
          </ac:spMkLst>
        </pc:spChg>
        <pc:spChg chg="mod">
          <ac:chgData name="Spencer Nitkey" userId="75b7c022-320a-44a2-b38d-3146e0cb9ca7" providerId="ADAL" clId="{88DA928E-C964-43B8-95B9-6B114B40DDF6}" dt="2025-03-10T17:13:31.127" v="263" actId="20577"/>
          <ac:spMkLst>
            <pc:docMk/>
            <pc:sldMk cId="3574823007" sldId="387"/>
            <ac:spMk id="6" creationId="{2B7791FE-6F64-474B-BE64-642AC69AC777}"/>
          </ac:spMkLst>
        </pc:spChg>
        <pc:spChg chg="mod">
          <ac:chgData name="Spencer Nitkey" userId="75b7c022-320a-44a2-b38d-3146e0cb9ca7" providerId="ADAL" clId="{88DA928E-C964-43B8-95B9-6B114B40DDF6}" dt="2025-03-10T17:13:31.129" v="264" actId="20577"/>
          <ac:spMkLst>
            <pc:docMk/>
            <pc:sldMk cId="3574823007" sldId="387"/>
            <ac:spMk id="7" creationId="{B33F6D90-205C-400E-9E04-C7340B6D0A4E}"/>
          </ac:spMkLst>
        </pc:spChg>
        <pc:spChg chg="mod">
          <ac:chgData name="Spencer Nitkey" userId="75b7c022-320a-44a2-b38d-3146e0cb9ca7" providerId="ADAL" clId="{88DA928E-C964-43B8-95B9-6B114B40DDF6}" dt="2025-03-10T17:13:31.132" v="265" actId="20577"/>
          <ac:spMkLst>
            <pc:docMk/>
            <pc:sldMk cId="3574823007" sldId="387"/>
            <ac:spMk id="8" creationId="{E1A40887-94F0-4112-83E4-C3F1D899D767}"/>
          </ac:spMkLst>
        </pc:spChg>
        <pc:spChg chg="mod">
          <ac:chgData name="Spencer Nitkey" userId="75b7c022-320a-44a2-b38d-3146e0cb9ca7" providerId="ADAL" clId="{88DA928E-C964-43B8-95B9-6B114B40DDF6}" dt="2025-03-10T17:13:33.382" v="281" actId="20577"/>
          <ac:spMkLst>
            <pc:docMk/>
            <pc:sldMk cId="3574823007" sldId="387"/>
            <ac:spMk id="9" creationId="{00000000-0000-0000-0000-000000000000}"/>
          </ac:spMkLst>
        </pc:spChg>
      </pc:sldChg>
      <pc:sldChg chg="modSp mod">
        <pc:chgData name="Spencer Nitkey" userId="75b7c022-320a-44a2-b38d-3146e0cb9ca7" providerId="ADAL" clId="{88DA928E-C964-43B8-95B9-6B114B40DDF6}" dt="2025-03-10T17:13:29.502" v="236" actId="20577"/>
        <pc:sldMkLst>
          <pc:docMk/>
          <pc:sldMk cId="3407605017" sldId="393"/>
        </pc:sldMkLst>
        <pc:spChg chg="mod">
          <ac:chgData name="Spencer Nitkey" userId="75b7c022-320a-44a2-b38d-3146e0cb9ca7" providerId="ADAL" clId="{88DA928E-C964-43B8-95B9-6B114B40DDF6}" dt="2025-03-10T17:13:28.927" v="229" actId="20577"/>
          <ac:spMkLst>
            <pc:docMk/>
            <pc:sldMk cId="3407605017" sldId="393"/>
            <ac:spMk id="3" creationId="{FA346D45-B16E-4C8A-A229-0A64DDCB3EF5}"/>
          </ac:spMkLst>
        </pc:spChg>
        <pc:spChg chg="mod">
          <ac:chgData name="Spencer Nitkey" userId="75b7c022-320a-44a2-b38d-3146e0cb9ca7" providerId="ADAL" clId="{88DA928E-C964-43B8-95B9-6B114B40DDF6}" dt="2025-03-10T17:13:28.931" v="230" actId="20577"/>
          <ac:spMkLst>
            <pc:docMk/>
            <pc:sldMk cId="3407605017" sldId="393"/>
            <ac:spMk id="5" creationId="{3D65B476-24F6-44AF-B2A2-E29817A6AC91}"/>
          </ac:spMkLst>
        </pc:spChg>
        <pc:spChg chg="mod">
          <ac:chgData name="Spencer Nitkey" userId="75b7c022-320a-44a2-b38d-3146e0cb9ca7" providerId="ADAL" clId="{88DA928E-C964-43B8-95B9-6B114B40DDF6}" dt="2025-03-10T17:13:29.498" v="235" actId="20577"/>
          <ac:spMkLst>
            <pc:docMk/>
            <pc:sldMk cId="3407605017" sldId="393"/>
            <ac:spMk id="8" creationId="{20D89510-F281-4702-B2C2-1FC6A92D9DC9}"/>
          </ac:spMkLst>
        </pc:spChg>
        <pc:spChg chg="mod">
          <ac:chgData name="Spencer Nitkey" userId="75b7c022-320a-44a2-b38d-3146e0cb9ca7" providerId="ADAL" clId="{88DA928E-C964-43B8-95B9-6B114B40DDF6}" dt="2025-03-10T17:13:29.502" v="236" actId="20577"/>
          <ac:spMkLst>
            <pc:docMk/>
            <pc:sldMk cId="3407605017" sldId="393"/>
            <ac:spMk id="9" creationId="{FA600F96-B4BF-44FD-9917-82FF815E2CA1}"/>
          </ac:spMkLst>
        </pc:spChg>
      </pc:sldChg>
      <pc:sldChg chg="modSp mod">
        <pc:chgData name="Spencer Nitkey" userId="75b7c022-320a-44a2-b38d-3146e0cb9ca7" providerId="ADAL" clId="{88DA928E-C964-43B8-95B9-6B114B40DDF6}" dt="2025-03-10T17:13:34.019" v="289" actId="27918"/>
        <pc:sldMkLst>
          <pc:docMk/>
          <pc:sldMk cId="4159330615" sldId="394"/>
        </pc:sldMkLst>
        <pc:spChg chg="mod">
          <ac:chgData name="Spencer Nitkey" userId="75b7c022-320a-44a2-b38d-3146e0cb9ca7" providerId="ADAL" clId="{88DA928E-C964-43B8-95B9-6B114B40DDF6}" dt="2025-03-10T17:13:33.404" v="282" actId="20577"/>
          <ac:spMkLst>
            <pc:docMk/>
            <pc:sldMk cId="4159330615" sldId="394"/>
            <ac:spMk id="2" creationId="{531DFF63-749B-42CB-896F-B12C21CA27ED}"/>
          </ac:spMkLst>
        </pc:spChg>
        <pc:spChg chg="mod">
          <ac:chgData name="Spencer Nitkey" userId="75b7c022-320a-44a2-b38d-3146e0cb9ca7" providerId="ADAL" clId="{88DA928E-C964-43B8-95B9-6B114B40DDF6}" dt="2025-03-10T17:13:33.407" v="283" actId="20577"/>
          <ac:spMkLst>
            <pc:docMk/>
            <pc:sldMk cId="4159330615" sldId="394"/>
            <ac:spMk id="3" creationId="{7B24DF73-7A10-4396-AFFE-F8D932D87777}"/>
          </ac:spMkLst>
        </pc:spChg>
        <pc:spChg chg="mod">
          <ac:chgData name="Spencer Nitkey" userId="75b7c022-320a-44a2-b38d-3146e0cb9ca7" providerId="ADAL" clId="{88DA928E-C964-43B8-95B9-6B114B40DDF6}" dt="2025-03-10T17:13:33.410" v="284" actId="20577"/>
          <ac:spMkLst>
            <pc:docMk/>
            <pc:sldMk cId="4159330615" sldId="394"/>
            <ac:spMk id="4" creationId="{0E4AD1AB-1035-409F-8AFD-183422452017}"/>
          </ac:spMkLst>
        </pc:spChg>
        <pc:spChg chg="mod">
          <ac:chgData name="Spencer Nitkey" userId="75b7c022-320a-44a2-b38d-3146e0cb9ca7" providerId="ADAL" clId="{88DA928E-C964-43B8-95B9-6B114B40DDF6}" dt="2025-03-10T17:13:33.415" v="285" actId="20577"/>
          <ac:spMkLst>
            <pc:docMk/>
            <pc:sldMk cId="4159330615" sldId="394"/>
            <ac:spMk id="5" creationId="{A9F95FDA-5B54-4629-820C-BFA5ACE14476}"/>
          </ac:spMkLst>
        </pc:spChg>
      </pc:sldChg>
      <pc:sldChg chg="modSp mod">
        <pc:chgData name="Spencer Nitkey" userId="75b7c022-320a-44a2-b38d-3146e0cb9ca7" providerId="ADAL" clId="{88DA928E-C964-43B8-95B9-6B114B40DDF6}" dt="2025-03-10T17:13:34.713" v="296" actId="27918"/>
        <pc:sldMkLst>
          <pc:docMk/>
          <pc:sldMk cId="429658421" sldId="395"/>
        </pc:sldMkLst>
        <pc:spChg chg="mod">
          <ac:chgData name="Spencer Nitkey" userId="75b7c022-320a-44a2-b38d-3146e0cb9ca7" providerId="ADAL" clId="{88DA928E-C964-43B8-95B9-6B114B40DDF6}" dt="2025-03-10T17:13:34.141" v="290" actId="20577"/>
          <ac:spMkLst>
            <pc:docMk/>
            <pc:sldMk cId="429658421" sldId="395"/>
            <ac:spMk id="2" creationId="{531DFF63-749B-42CB-896F-B12C21CA27ED}"/>
          </ac:spMkLst>
        </pc:spChg>
        <pc:spChg chg="mod">
          <ac:chgData name="Spencer Nitkey" userId="75b7c022-320a-44a2-b38d-3146e0cb9ca7" providerId="ADAL" clId="{88DA928E-C964-43B8-95B9-6B114B40DDF6}" dt="2025-03-10T17:13:34.144" v="291" actId="20577"/>
          <ac:spMkLst>
            <pc:docMk/>
            <pc:sldMk cId="429658421" sldId="395"/>
            <ac:spMk id="3" creationId="{D7CCE802-8D3A-4DE9-82E5-C34DC5B0145D}"/>
          </ac:spMkLst>
        </pc:spChg>
        <pc:spChg chg="mod">
          <ac:chgData name="Spencer Nitkey" userId="75b7c022-320a-44a2-b38d-3146e0cb9ca7" providerId="ADAL" clId="{88DA928E-C964-43B8-95B9-6B114B40DDF6}" dt="2025-03-10T17:13:34.149" v="292" actId="20577"/>
          <ac:spMkLst>
            <pc:docMk/>
            <pc:sldMk cId="429658421" sldId="395"/>
            <ac:spMk id="4" creationId="{A53CCD5A-EE97-4FE1-AE21-DD09C7CC1D42}"/>
          </ac:spMkLst>
        </pc:spChg>
      </pc:sldChg>
      <pc:sldChg chg="modSp mod">
        <pc:chgData name="Spencer Nitkey" userId="75b7c022-320a-44a2-b38d-3146e0cb9ca7" providerId="ADAL" clId="{88DA928E-C964-43B8-95B9-6B114B40DDF6}" dt="2025-03-10T17:13:36.070" v="312" actId="20577"/>
        <pc:sldMkLst>
          <pc:docMk/>
          <pc:sldMk cId="3032050686" sldId="401"/>
        </pc:sldMkLst>
        <pc:spChg chg="mod">
          <ac:chgData name="Spencer Nitkey" userId="75b7c022-320a-44a2-b38d-3146e0cb9ca7" providerId="ADAL" clId="{88DA928E-C964-43B8-95B9-6B114B40DDF6}" dt="2025-03-10T17:13:34.810" v="297" actId="20577"/>
          <ac:spMkLst>
            <pc:docMk/>
            <pc:sldMk cId="3032050686" sldId="401"/>
            <ac:spMk id="2" creationId="{AC48D25C-329E-430E-9BD1-9CD97D97D74C}"/>
          </ac:spMkLst>
        </pc:spChg>
        <pc:spChg chg="mod">
          <ac:chgData name="Spencer Nitkey" userId="75b7c022-320a-44a2-b38d-3146e0cb9ca7" providerId="ADAL" clId="{88DA928E-C964-43B8-95B9-6B114B40DDF6}" dt="2025-03-10T17:13:36.070" v="312" actId="20577"/>
          <ac:spMkLst>
            <pc:docMk/>
            <pc:sldMk cId="3032050686" sldId="401"/>
            <ac:spMk id="3" creationId="{ABB8061E-3E12-DB88-A1C9-24553C8340F6}"/>
          </ac:spMkLst>
        </pc:spChg>
        <pc:spChg chg="mod">
          <ac:chgData name="Spencer Nitkey" userId="75b7c022-320a-44a2-b38d-3146e0cb9ca7" providerId="ADAL" clId="{88DA928E-C964-43B8-95B9-6B114B40DDF6}" dt="2025-03-10T17:13:36.065" v="310" actId="20577"/>
          <ac:spMkLst>
            <pc:docMk/>
            <pc:sldMk cId="3032050686" sldId="401"/>
            <ac:spMk id="4" creationId="{00000000-0000-0000-0000-000000000000}"/>
          </ac:spMkLst>
        </pc:spChg>
        <pc:spChg chg="mod">
          <ac:chgData name="Spencer Nitkey" userId="75b7c022-320a-44a2-b38d-3146e0cb9ca7" providerId="ADAL" clId="{88DA928E-C964-43B8-95B9-6B114B40DDF6}" dt="2025-03-10T17:13:34.814" v="298" actId="20577"/>
          <ac:spMkLst>
            <pc:docMk/>
            <pc:sldMk cId="3032050686" sldId="401"/>
            <ac:spMk id="5" creationId="{99C90B8E-7216-4493-B987-DDDC0FC24476}"/>
          </ac:spMkLst>
        </pc:spChg>
        <pc:spChg chg="mod">
          <ac:chgData name="Spencer Nitkey" userId="75b7c022-320a-44a2-b38d-3146e0cb9ca7" providerId="ADAL" clId="{88DA928E-C964-43B8-95B9-6B114B40DDF6}" dt="2025-03-10T17:13:34.818" v="299" actId="20577"/>
          <ac:spMkLst>
            <pc:docMk/>
            <pc:sldMk cId="3032050686" sldId="401"/>
            <ac:spMk id="6" creationId="{3E752AD9-1038-422B-B961-87FB65647F3B}"/>
          </ac:spMkLst>
        </pc:spChg>
        <pc:spChg chg="mod">
          <ac:chgData name="Spencer Nitkey" userId="75b7c022-320a-44a2-b38d-3146e0cb9ca7" providerId="ADAL" clId="{88DA928E-C964-43B8-95B9-6B114B40DDF6}" dt="2025-03-10T17:13:34.826" v="300" actId="20577"/>
          <ac:spMkLst>
            <pc:docMk/>
            <pc:sldMk cId="3032050686" sldId="401"/>
            <ac:spMk id="7" creationId="{C74F6283-37D7-46EC-ADFB-C81AB1DFF31E}"/>
          </ac:spMkLst>
        </pc:spChg>
        <pc:spChg chg="mod">
          <ac:chgData name="Spencer Nitkey" userId="75b7c022-320a-44a2-b38d-3146e0cb9ca7" providerId="ADAL" clId="{88DA928E-C964-43B8-95B9-6B114B40DDF6}" dt="2025-03-10T17:13:34.829" v="301" actId="20577"/>
          <ac:spMkLst>
            <pc:docMk/>
            <pc:sldMk cId="3032050686" sldId="401"/>
            <ac:spMk id="8" creationId="{6DC9AEBA-AAE1-4940-8E78-A4D0939BFC25}"/>
          </ac:spMkLst>
        </pc:spChg>
        <pc:spChg chg="mod">
          <ac:chgData name="Spencer Nitkey" userId="75b7c022-320a-44a2-b38d-3146e0cb9ca7" providerId="ADAL" clId="{88DA928E-C964-43B8-95B9-6B114B40DDF6}" dt="2025-03-10T17:13:36.068" v="311" actId="20577"/>
          <ac:spMkLst>
            <pc:docMk/>
            <pc:sldMk cId="3032050686" sldId="401"/>
            <ac:spMk id="12" creationId="{00000000-0000-0000-0000-000000000000}"/>
          </ac:spMkLst>
        </pc:spChg>
      </pc:sldChg>
      <pc:sldChg chg="modSp mod">
        <pc:chgData name="Spencer Nitkey" userId="75b7c022-320a-44a2-b38d-3146e0cb9ca7" providerId="ADAL" clId="{88DA928E-C964-43B8-95B9-6B114B40DDF6}" dt="2025-03-10T17:13:37.962" v="336" actId="20577"/>
        <pc:sldMkLst>
          <pc:docMk/>
          <pc:sldMk cId="1797843122" sldId="403"/>
        </pc:sldMkLst>
        <pc:spChg chg="mod">
          <ac:chgData name="Spencer Nitkey" userId="75b7c022-320a-44a2-b38d-3146e0cb9ca7" providerId="ADAL" clId="{88DA928E-C964-43B8-95B9-6B114B40DDF6}" dt="2025-03-10T17:13:36.704" v="321" actId="20577"/>
          <ac:spMkLst>
            <pc:docMk/>
            <pc:sldMk cId="1797843122" sldId="403"/>
            <ac:spMk id="2" creationId="{5A6FE1EE-5441-4074-AF2D-89B93045C0FB}"/>
          </ac:spMkLst>
        </pc:spChg>
        <pc:spChg chg="mod">
          <ac:chgData name="Spencer Nitkey" userId="75b7c022-320a-44a2-b38d-3146e0cb9ca7" providerId="ADAL" clId="{88DA928E-C964-43B8-95B9-6B114B40DDF6}" dt="2025-03-10T17:13:36.706" v="322" actId="20577"/>
          <ac:spMkLst>
            <pc:docMk/>
            <pc:sldMk cId="1797843122" sldId="403"/>
            <ac:spMk id="3" creationId="{688BB022-E734-4637-87B2-2D45C68194E3}"/>
          </ac:spMkLst>
        </pc:spChg>
        <pc:spChg chg="mod">
          <ac:chgData name="Spencer Nitkey" userId="75b7c022-320a-44a2-b38d-3146e0cb9ca7" providerId="ADAL" clId="{88DA928E-C964-43B8-95B9-6B114B40DDF6}" dt="2025-03-10T17:13:36.709" v="323" actId="20577"/>
          <ac:spMkLst>
            <pc:docMk/>
            <pc:sldMk cId="1797843122" sldId="403"/>
            <ac:spMk id="4" creationId="{9653F561-1EDC-48E5-B097-6C9F9AF5098D}"/>
          </ac:spMkLst>
        </pc:spChg>
        <pc:spChg chg="mod">
          <ac:chgData name="Spencer Nitkey" userId="75b7c022-320a-44a2-b38d-3146e0cb9ca7" providerId="ADAL" clId="{88DA928E-C964-43B8-95B9-6B114B40DDF6}" dt="2025-03-10T17:13:36.711" v="324" actId="20577"/>
          <ac:spMkLst>
            <pc:docMk/>
            <pc:sldMk cId="1797843122" sldId="403"/>
            <ac:spMk id="5" creationId="{89D331FF-4B86-422C-B1D9-E617DE35BE04}"/>
          </ac:spMkLst>
        </pc:spChg>
        <pc:spChg chg="mod">
          <ac:chgData name="Spencer Nitkey" userId="75b7c022-320a-44a2-b38d-3146e0cb9ca7" providerId="ADAL" clId="{88DA928E-C964-43B8-95B9-6B114B40DDF6}" dt="2025-03-10T17:13:36.713" v="325" actId="20577"/>
          <ac:spMkLst>
            <pc:docMk/>
            <pc:sldMk cId="1797843122" sldId="403"/>
            <ac:spMk id="6" creationId="{7280E78C-0866-4F47-9D1D-E8B165FE5867}"/>
          </ac:spMkLst>
        </pc:spChg>
        <pc:spChg chg="mod">
          <ac:chgData name="Spencer Nitkey" userId="75b7c022-320a-44a2-b38d-3146e0cb9ca7" providerId="ADAL" clId="{88DA928E-C964-43B8-95B9-6B114B40DDF6}" dt="2025-03-10T17:13:37.962" v="336" actId="20577"/>
          <ac:spMkLst>
            <pc:docMk/>
            <pc:sldMk cId="1797843122" sldId="403"/>
            <ac:spMk id="7" creationId="{878B332B-8A98-0A10-CB93-403C761BC357}"/>
          </ac:spMkLst>
        </pc:spChg>
        <pc:spChg chg="mod">
          <ac:chgData name="Spencer Nitkey" userId="75b7c022-320a-44a2-b38d-3146e0cb9ca7" providerId="ADAL" clId="{88DA928E-C964-43B8-95B9-6B114B40DDF6}" dt="2025-03-10T17:13:37.958" v="335" actId="20577"/>
          <ac:spMkLst>
            <pc:docMk/>
            <pc:sldMk cId="1797843122" sldId="403"/>
            <ac:spMk id="10" creationId="{4FABAF5E-6273-4748-8DA5-D4138D6F7385}"/>
          </ac:spMkLst>
        </pc:spChg>
        <pc:spChg chg="mod">
          <ac:chgData name="Spencer Nitkey" userId="75b7c022-320a-44a2-b38d-3146e0cb9ca7" providerId="ADAL" clId="{88DA928E-C964-43B8-95B9-6B114B40DDF6}" dt="2025-03-10T17:13:37.956" v="334" actId="20577"/>
          <ac:spMkLst>
            <pc:docMk/>
            <pc:sldMk cId="1797843122" sldId="403"/>
            <ac:spMk id="11" creationId="{00000000-0000-0000-0000-000000000000}"/>
          </ac:spMkLst>
        </pc:spChg>
      </pc:sldChg>
      <pc:sldChg chg="modSp mod">
        <pc:chgData name="Spencer Nitkey" userId="75b7c022-320a-44a2-b38d-3146e0cb9ca7" providerId="ADAL" clId="{88DA928E-C964-43B8-95B9-6B114B40DDF6}" dt="2025-03-10T17:13:38.551" v="345" actId="20577"/>
        <pc:sldMkLst>
          <pc:docMk/>
          <pc:sldMk cId="2749188026" sldId="404"/>
        </pc:sldMkLst>
        <pc:spChg chg="mod">
          <ac:chgData name="Spencer Nitkey" userId="75b7c022-320a-44a2-b38d-3146e0cb9ca7" providerId="ADAL" clId="{88DA928E-C964-43B8-95B9-6B114B40DDF6}" dt="2025-03-10T17:13:37.972" v="337" actId="20577"/>
          <ac:spMkLst>
            <pc:docMk/>
            <pc:sldMk cId="2749188026" sldId="404"/>
            <ac:spMk id="2" creationId="{5A6FE1EE-5441-4074-AF2D-89B93045C0FB}"/>
          </ac:spMkLst>
        </pc:spChg>
        <pc:spChg chg="mod">
          <ac:chgData name="Spencer Nitkey" userId="75b7c022-320a-44a2-b38d-3146e0cb9ca7" providerId="ADAL" clId="{88DA928E-C964-43B8-95B9-6B114B40DDF6}" dt="2025-03-10T17:13:37.974" v="338" actId="20577"/>
          <ac:spMkLst>
            <pc:docMk/>
            <pc:sldMk cId="2749188026" sldId="404"/>
            <ac:spMk id="3" creationId="{881C5ACB-34C7-4932-BDEC-B358A8351F8A}"/>
          </ac:spMkLst>
        </pc:spChg>
        <pc:spChg chg="mod">
          <ac:chgData name="Spencer Nitkey" userId="75b7c022-320a-44a2-b38d-3146e0cb9ca7" providerId="ADAL" clId="{88DA928E-C964-43B8-95B9-6B114B40DDF6}" dt="2025-03-10T17:13:37.977" v="339" actId="20577"/>
          <ac:spMkLst>
            <pc:docMk/>
            <pc:sldMk cId="2749188026" sldId="404"/>
            <ac:spMk id="4" creationId="{4794A8DD-ADD9-48D7-A1CF-A0310FDDB054}"/>
          </ac:spMkLst>
        </pc:spChg>
        <pc:spChg chg="mod">
          <ac:chgData name="Spencer Nitkey" userId="75b7c022-320a-44a2-b38d-3146e0cb9ca7" providerId="ADAL" clId="{88DA928E-C964-43B8-95B9-6B114B40DDF6}" dt="2025-03-10T17:13:38.549" v="344" actId="20577"/>
          <ac:spMkLst>
            <pc:docMk/>
            <pc:sldMk cId="2749188026" sldId="404"/>
            <ac:spMk id="5" creationId="{00000000-0000-0000-0000-000000000000}"/>
          </ac:spMkLst>
        </pc:spChg>
        <pc:spChg chg="mod">
          <ac:chgData name="Spencer Nitkey" userId="75b7c022-320a-44a2-b38d-3146e0cb9ca7" providerId="ADAL" clId="{88DA928E-C964-43B8-95B9-6B114B40DDF6}" dt="2025-03-10T17:13:38.551" v="345" actId="20577"/>
          <ac:spMkLst>
            <pc:docMk/>
            <pc:sldMk cId="2749188026" sldId="404"/>
            <ac:spMk id="8" creationId="{4FABAF5E-6273-4748-8DA5-D4138D6F7385}"/>
          </ac:spMkLst>
        </pc:spChg>
      </pc:sldChg>
      <pc:sldChg chg="modSp mod">
        <pc:chgData name="Spencer Nitkey" userId="75b7c022-320a-44a2-b38d-3146e0cb9ca7" providerId="ADAL" clId="{88DA928E-C964-43B8-95B9-6B114B40DDF6}" dt="2025-03-10T17:13:39.181" v="354" actId="20577"/>
        <pc:sldMkLst>
          <pc:docMk/>
          <pc:sldMk cId="301218073" sldId="405"/>
        </pc:sldMkLst>
        <pc:spChg chg="mod">
          <ac:chgData name="Spencer Nitkey" userId="75b7c022-320a-44a2-b38d-3146e0cb9ca7" providerId="ADAL" clId="{88DA928E-C964-43B8-95B9-6B114B40DDF6}" dt="2025-03-10T17:13:38.560" v="346" actId="20577"/>
          <ac:spMkLst>
            <pc:docMk/>
            <pc:sldMk cId="301218073" sldId="405"/>
            <ac:spMk id="2" creationId="{5A6FE1EE-5441-4074-AF2D-89B93045C0FB}"/>
          </ac:spMkLst>
        </pc:spChg>
        <pc:spChg chg="mod">
          <ac:chgData name="Spencer Nitkey" userId="75b7c022-320a-44a2-b38d-3146e0cb9ca7" providerId="ADAL" clId="{88DA928E-C964-43B8-95B9-6B114B40DDF6}" dt="2025-03-10T17:13:38.562" v="347" actId="20577"/>
          <ac:spMkLst>
            <pc:docMk/>
            <pc:sldMk cId="301218073" sldId="405"/>
            <ac:spMk id="3" creationId="{5542B1C6-882E-433E-BCE7-2939AB68B79F}"/>
          </ac:spMkLst>
        </pc:spChg>
        <pc:spChg chg="mod">
          <ac:chgData name="Spencer Nitkey" userId="75b7c022-320a-44a2-b38d-3146e0cb9ca7" providerId="ADAL" clId="{88DA928E-C964-43B8-95B9-6B114B40DDF6}" dt="2025-03-10T17:13:38.564" v="348" actId="20577"/>
          <ac:spMkLst>
            <pc:docMk/>
            <pc:sldMk cId="301218073" sldId="405"/>
            <ac:spMk id="4" creationId="{3F23468B-A664-4B02-8FC9-BAF16A8219EE}"/>
          </ac:spMkLst>
        </pc:spChg>
        <pc:spChg chg="mod">
          <ac:chgData name="Spencer Nitkey" userId="75b7c022-320a-44a2-b38d-3146e0cb9ca7" providerId="ADAL" clId="{88DA928E-C964-43B8-95B9-6B114B40DDF6}" dt="2025-03-10T17:13:38.570" v="349" actId="20577"/>
          <ac:spMkLst>
            <pc:docMk/>
            <pc:sldMk cId="301218073" sldId="405"/>
            <ac:spMk id="5" creationId="{7A07DFBC-DD8A-475A-AFBF-8FA283CEA817}"/>
          </ac:spMkLst>
        </pc:spChg>
        <pc:spChg chg="mod">
          <ac:chgData name="Spencer Nitkey" userId="75b7c022-320a-44a2-b38d-3146e0cb9ca7" providerId="ADAL" clId="{88DA928E-C964-43B8-95B9-6B114B40DDF6}" dt="2025-03-10T17:13:39.181" v="354" actId="20577"/>
          <ac:spMkLst>
            <pc:docMk/>
            <pc:sldMk cId="301218073" sldId="405"/>
            <ac:spMk id="7" creationId="{4FABAF5E-6273-4748-8DA5-D4138D6F7385}"/>
          </ac:spMkLst>
        </pc:spChg>
      </pc:sldChg>
      <pc:sldChg chg="modSp mod">
        <pc:chgData name="Spencer Nitkey" userId="75b7c022-320a-44a2-b38d-3146e0cb9ca7" providerId="ADAL" clId="{88DA928E-C964-43B8-95B9-6B114B40DDF6}" dt="2025-03-10T17:13:39.743" v="363" actId="20577"/>
        <pc:sldMkLst>
          <pc:docMk/>
          <pc:sldMk cId="2829790439" sldId="406"/>
        </pc:sldMkLst>
        <pc:spChg chg="mod">
          <ac:chgData name="Spencer Nitkey" userId="75b7c022-320a-44a2-b38d-3146e0cb9ca7" providerId="ADAL" clId="{88DA928E-C964-43B8-95B9-6B114B40DDF6}" dt="2025-03-10T17:13:39.191" v="355" actId="20577"/>
          <ac:spMkLst>
            <pc:docMk/>
            <pc:sldMk cId="2829790439" sldId="406"/>
            <ac:spMk id="2" creationId="{5A6FE1EE-5441-4074-AF2D-89B93045C0FB}"/>
          </ac:spMkLst>
        </pc:spChg>
        <pc:spChg chg="mod">
          <ac:chgData name="Spencer Nitkey" userId="75b7c022-320a-44a2-b38d-3146e0cb9ca7" providerId="ADAL" clId="{88DA928E-C964-43B8-95B9-6B114B40DDF6}" dt="2025-03-10T17:13:39.195" v="356" actId="20577"/>
          <ac:spMkLst>
            <pc:docMk/>
            <pc:sldMk cId="2829790439" sldId="406"/>
            <ac:spMk id="3" creationId="{09218974-499E-46A7-9047-511AB397C8FF}"/>
          </ac:spMkLst>
        </pc:spChg>
        <pc:spChg chg="mod">
          <ac:chgData name="Spencer Nitkey" userId="75b7c022-320a-44a2-b38d-3146e0cb9ca7" providerId="ADAL" clId="{88DA928E-C964-43B8-95B9-6B114B40DDF6}" dt="2025-03-10T17:13:39.197" v="357" actId="20577"/>
          <ac:spMkLst>
            <pc:docMk/>
            <pc:sldMk cId="2829790439" sldId="406"/>
            <ac:spMk id="4" creationId="{694899BA-4830-4C45-9950-0C0104187BF6}"/>
          </ac:spMkLst>
        </pc:spChg>
        <pc:spChg chg="mod">
          <ac:chgData name="Spencer Nitkey" userId="75b7c022-320a-44a2-b38d-3146e0cb9ca7" providerId="ADAL" clId="{88DA928E-C964-43B8-95B9-6B114B40DDF6}" dt="2025-03-10T17:13:39.200" v="358" actId="20577"/>
          <ac:spMkLst>
            <pc:docMk/>
            <pc:sldMk cId="2829790439" sldId="406"/>
            <ac:spMk id="5" creationId="{381E7737-D087-456C-9F55-24C5C5F3DCA8}"/>
          </ac:spMkLst>
        </pc:spChg>
        <pc:spChg chg="mod">
          <ac:chgData name="Spencer Nitkey" userId="75b7c022-320a-44a2-b38d-3146e0cb9ca7" providerId="ADAL" clId="{88DA928E-C964-43B8-95B9-6B114B40DDF6}" dt="2025-03-10T17:13:39.743" v="363" actId="20577"/>
          <ac:spMkLst>
            <pc:docMk/>
            <pc:sldMk cId="2829790439" sldId="406"/>
            <ac:spMk id="7" creationId="{4FABAF5E-6273-4748-8DA5-D4138D6F7385}"/>
          </ac:spMkLst>
        </pc:spChg>
      </pc:sldChg>
      <pc:sldChg chg="modSp mod">
        <pc:chgData name="Spencer Nitkey" userId="75b7c022-320a-44a2-b38d-3146e0cb9ca7" providerId="ADAL" clId="{88DA928E-C964-43B8-95B9-6B114B40DDF6}" dt="2025-03-10T17:13:40.292" v="372" actId="20577"/>
        <pc:sldMkLst>
          <pc:docMk/>
          <pc:sldMk cId="2100660080" sldId="407"/>
        </pc:sldMkLst>
        <pc:spChg chg="mod">
          <ac:chgData name="Spencer Nitkey" userId="75b7c022-320a-44a2-b38d-3146e0cb9ca7" providerId="ADAL" clId="{88DA928E-C964-43B8-95B9-6B114B40DDF6}" dt="2025-03-10T17:13:39.753" v="364" actId="20577"/>
          <ac:spMkLst>
            <pc:docMk/>
            <pc:sldMk cId="2100660080" sldId="407"/>
            <ac:spMk id="2" creationId="{5A6FE1EE-5441-4074-AF2D-89B93045C0FB}"/>
          </ac:spMkLst>
        </pc:spChg>
        <pc:spChg chg="mod">
          <ac:chgData name="Spencer Nitkey" userId="75b7c022-320a-44a2-b38d-3146e0cb9ca7" providerId="ADAL" clId="{88DA928E-C964-43B8-95B9-6B114B40DDF6}" dt="2025-03-10T17:13:39.754" v="365" actId="20577"/>
          <ac:spMkLst>
            <pc:docMk/>
            <pc:sldMk cId="2100660080" sldId="407"/>
            <ac:spMk id="3" creationId="{CDD63F83-0952-4660-9D2F-94FD8BABEC82}"/>
          </ac:spMkLst>
        </pc:spChg>
        <pc:spChg chg="mod">
          <ac:chgData name="Spencer Nitkey" userId="75b7c022-320a-44a2-b38d-3146e0cb9ca7" providerId="ADAL" clId="{88DA928E-C964-43B8-95B9-6B114B40DDF6}" dt="2025-03-10T17:13:39.757" v="366" actId="20577"/>
          <ac:spMkLst>
            <pc:docMk/>
            <pc:sldMk cId="2100660080" sldId="407"/>
            <ac:spMk id="4" creationId="{EDF8735F-8CFF-455C-BF95-F91003B995BC}"/>
          </ac:spMkLst>
        </pc:spChg>
        <pc:spChg chg="mod">
          <ac:chgData name="Spencer Nitkey" userId="75b7c022-320a-44a2-b38d-3146e0cb9ca7" providerId="ADAL" clId="{88DA928E-C964-43B8-95B9-6B114B40DDF6}" dt="2025-03-10T17:13:39.762" v="367" actId="20577"/>
          <ac:spMkLst>
            <pc:docMk/>
            <pc:sldMk cId="2100660080" sldId="407"/>
            <ac:spMk id="5" creationId="{FA892BEA-1CBB-4C7C-BD66-54DEC15CC127}"/>
          </ac:spMkLst>
        </pc:spChg>
        <pc:spChg chg="mod">
          <ac:chgData name="Spencer Nitkey" userId="75b7c022-320a-44a2-b38d-3146e0cb9ca7" providerId="ADAL" clId="{88DA928E-C964-43B8-95B9-6B114B40DDF6}" dt="2025-03-10T17:13:40.292" v="372" actId="20577"/>
          <ac:spMkLst>
            <pc:docMk/>
            <pc:sldMk cId="2100660080" sldId="407"/>
            <ac:spMk id="7" creationId="{4FABAF5E-6273-4748-8DA5-D4138D6F7385}"/>
          </ac:spMkLst>
        </pc:spChg>
      </pc:sldChg>
      <pc:sldChg chg="modSp mod">
        <pc:chgData name="Spencer Nitkey" userId="75b7c022-320a-44a2-b38d-3146e0cb9ca7" providerId="ADAL" clId="{88DA928E-C964-43B8-95B9-6B114B40DDF6}" dt="2025-03-10T17:13:40.778" v="381" actId="27918"/>
        <pc:sldMkLst>
          <pc:docMk/>
          <pc:sldMk cId="2213754674" sldId="408"/>
        </pc:sldMkLst>
        <pc:spChg chg="mod">
          <ac:chgData name="Spencer Nitkey" userId="75b7c022-320a-44a2-b38d-3146e0cb9ca7" providerId="ADAL" clId="{88DA928E-C964-43B8-95B9-6B114B40DDF6}" dt="2025-03-10T17:13:40.300" v="373" actId="20577"/>
          <ac:spMkLst>
            <pc:docMk/>
            <pc:sldMk cId="2213754674" sldId="408"/>
            <ac:spMk id="2" creationId="{5A6FE1EE-5441-4074-AF2D-89B93045C0FB}"/>
          </ac:spMkLst>
        </pc:spChg>
        <pc:spChg chg="mod">
          <ac:chgData name="Spencer Nitkey" userId="75b7c022-320a-44a2-b38d-3146e0cb9ca7" providerId="ADAL" clId="{88DA928E-C964-43B8-95B9-6B114B40DDF6}" dt="2025-03-10T17:13:40.303" v="374" actId="20577"/>
          <ac:spMkLst>
            <pc:docMk/>
            <pc:sldMk cId="2213754674" sldId="408"/>
            <ac:spMk id="3" creationId="{5FF511CD-5723-4745-A097-71345B69B5B8}"/>
          </ac:spMkLst>
        </pc:spChg>
        <pc:spChg chg="mod">
          <ac:chgData name="Spencer Nitkey" userId="75b7c022-320a-44a2-b38d-3146e0cb9ca7" providerId="ADAL" clId="{88DA928E-C964-43B8-95B9-6B114B40DDF6}" dt="2025-03-10T17:13:40.306" v="375" actId="20577"/>
          <ac:spMkLst>
            <pc:docMk/>
            <pc:sldMk cId="2213754674" sldId="408"/>
            <ac:spMk id="4" creationId="{82EEA8AE-DE84-40F5-B813-3072EF416025}"/>
          </ac:spMkLst>
        </pc:spChg>
        <pc:spChg chg="mod">
          <ac:chgData name="Spencer Nitkey" userId="75b7c022-320a-44a2-b38d-3146e0cb9ca7" providerId="ADAL" clId="{88DA928E-C964-43B8-95B9-6B114B40DDF6}" dt="2025-03-10T17:13:40.308" v="376" actId="20577"/>
          <ac:spMkLst>
            <pc:docMk/>
            <pc:sldMk cId="2213754674" sldId="408"/>
            <ac:spMk id="5" creationId="{8FCEFA68-B826-48AB-BD6F-AC0F6EC24BB4}"/>
          </ac:spMkLst>
        </pc:spChg>
        <pc:spChg chg="mod">
          <ac:chgData name="Spencer Nitkey" userId="75b7c022-320a-44a2-b38d-3146e0cb9ca7" providerId="ADAL" clId="{88DA928E-C964-43B8-95B9-6B114B40DDF6}" dt="2025-03-10T17:13:40.313" v="377" actId="20577"/>
          <ac:spMkLst>
            <pc:docMk/>
            <pc:sldMk cId="2213754674" sldId="408"/>
            <ac:spMk id="7" creationId="{4FABAF5E-6273-4748-8DA5-D4138D6F7385}"/>
          </ac:spMkLst>
        </pc:spChg>
      </pc:sldChg>
      <pc:sldChg chg="modSp mod">
        <pc:chgData name="Spencer Nitkey" userId="75b7c022-320a-44a2-b38d-3146e0cb9ca7" providerId="ADAL" clId="{88DA928E-C964-43B8-95B9-6B114B40DDF6}" dt="2025-03-10T17:18:06.731" v="407" actId="20577"/>
        <pc:sldMkLst>
          <pc:docMk/>
          <pc:sldMk cId="287365943" sldId="412"/>
        </pc:sldMkLst>
        <pc:spChg chg="mod">
          <ac:chgData name="Spencer Nitkey" userId="75b7c022-320a-44a2-b38d-3146e0cb9ca7" providerId="ADAL" clId="{88DA928E-C964-43B8-95B9-6B114B40DDF6}" dt="2025-03-10T17:18:06.141" v="399" actId="20577"/>
          <ac:spMkLst>
            <pc:docMk/>
            <pc:sldMk cId="287365943" sldId="412"/>
            <ac:spMk id="3" creationId="{4FABAF5E-6273-4748-8DA5-D4138D6F7385}"/>
          </ac:spMkLst>
        </pc:spChg>
        <pc:spChg chg="mod">
          <ac:chgData name="Spencer Nitkey" userId="75b7c022-320a-44a2-b38d-3146e0cb9ca7" providerId="ADAL" clId="{88DA928E-C964-43B8-95B9-6B114B40DDF6}" dt="2025-03-10T17:18:06.143" v="400" actId="20577"/>
          <ac:spMkLst>
            <pc:docMk/>
            <pc:sldMk cId="287365943" sldId="412"/>
            <ac:spMk id="4" creationId="{32A6EB60-7F9A-4D7D-A429-79DC101B9978}"/>
          </ac:spMkLst>
        </pc:spChg>
        <pc:spChg chg="mod">
          <ac:chgData name="Spencer Nitkey" userId="75b7c022-320a-44a2-b38d-3146e0cb9ca7" providerId="ADAL" clId="{88DA928E-C964-43B8-95B9-6B114B40DDF6}" dt="2025-03-10T17:18:06.144" v="401" actId="20577"/>
          <ac:spMkLst>
            <pc:docMk/>
            <pc:sldMk cId="287365943" sldId="412"/>
            <ac:spMk id="5" creationId="{40520375-29F6-4289-B719-5927C7C43F43}"/>
          </ac:spMkLst>
        </pc:spChg>
        <pc:spChg chg="mod">
          <ac:chgData name="Spencer Nitkey" userId="75b7c022-320a-44a2-b38d-3146e0cb9ca7" providerId="ADAL" clId="{88DA928E-C964-43B8-95B9-6B114B40DDF6}" dt="2025-03-10T17:18:06.150" v="402" actId="20577"/>
          <ac:spMkLst>
            <pc:docMk/>
            <pc:sldMk cId="287365943" sldId="412"/>
            <ac:spMk id="6" creationId="{B59D3033-2B43-489F-BACA-87BB7C319905}"/>
          </ac:spMkLst>
        </pc:spChg>
        <pc:spChg chg="mod">
          <ac:chgData name="Spencer Nitkey" userId="75b7c022-320a-44a2-b38d-3146e0cb9ca7" providerId="ADAL" clId="{88DA928E-C964-43B8-95B9-6B114B40DDF6}" dt="2025-03-10T17:18:06.731" v="407" actId="20577"/>
          <ac:spMkLst>
            <pc:docMk/>
            <pc:sldMk cId="287365943" sldId="412"/>
            <ac:spMk id="11" creationId="{3568C37E-D667-44A2-BFA0-DC64208C3DED}"/>
          </ac:spMkLst>
        </pc:spChg>
      </pc:sldChg>
      <pc:sldChg chg="modSp mod">
        <pc:chgData name="Spencer Nitkey" userId="75b7c022-320a-44a2-b38d-3146e0cb9ca7" providerId="ADAL" clId="{88DA928E-C964-43B8-95B9-6B114B40DDF6}" dt="2025-03-10T17:13:36.569" v="320" actId="27918"/>
        <pc:sldMkLst>
          <pc:docMk/>
          <pc:sldMk cId="3710605884" sldId="415"/>
        </pc:sldMkLst>
        <pc:spChg chg="mod">
          <ac:chgData name="Spencer Nitkey" userId="75b7c022-320a-44a2-b38d-3146e0cb9ca7" providerId="ADAL" clId="{88DA928E-C964-43B8-95B9-6B114B40DDF6}" dt="2025-03-10T17:13:36.077" v="313" actId="20577"/>
          <ac:spMkLst>
            <pc:docMk/>
            <pc:sldMk cId="3710605884" sldId="415"/>
            <ac:spMk id="2" creationId="{AC48D25C-329E-430E-9BD1-9CD97D97D74C}"/>
          </ac:spMkLst>
        </pc:spChg>
        <pc:spChg chg="mod">
          <ac:chgData name="Spencer Nitkey" userId="75b7c022-320a-44a2-b38d-3146e0cb9ca7" providerId="ADAL" clId="{88DA928E-C964-43B8-95B9-6B114B40DDF6}" dt="2025-03-10T17:13:36.079" v="314" actId="20577"/>
          <ac:spMkLst>
            <pc:docMk/>
            <pc:sldMk cId="3710605884" sldId="415"/>
            <ac:spMk id="5" creationId="{93CB33D4-828E-458B-AC3A-B9109324A6DB}"/>
          </ac:spMkLst>
        </pc:spChg>
        <pc:spChg chg="mod">
          <ac:chgData name="Spencer Nitkey" userId="75b7c022-320a-44a2-b38d-3146e0cb9ca7" providerId="ADAL" clId="{88DA928E-C964-43B8-95B9-6B114B40DDF6}" dt="2025-03-10T17:13:36.080" v="315" actId="20577"/>
          <ac:spMkLst>
            <pc:docMk/>
            <pc:sldMk cId="3710605884" sldId="415"/>
            <ac:spMk id="6" creationId="{3A56BE81-C73A-4F8B-B768-1224F227A560}"/>
          </ac:spMkLst>
        </pc:spChg>
        <pc:spChg chg="mod">
          <ac:chgData name="Spencer Nitkey" userId="75b7c022-320a-44a2-b38d-3146e0cb9ca7" providerId="ADAL" clId="{88DA928E-C964-43B8-95B9-6B114B40DDF6}" dt="2025-03-10T17:13:36.084" v="316" actId="20577"/>
          <ac:spMkLst>
            <pc:docMk/>
            <pc:sldMk cId="3710605884" sldId="415"/>
            <ac:spMk id="13" creationId="{42D60627-DF7E-438D-AE19-E103F3AE780E}"/>
          </ac:spMkLst>
        </pc:spChg>
      </pc:sldChg>
      <pc:sldChg chg="modSp mod">
        <pc:chgData name="Spencer Nitkey" userId="75b7c022-320a-44a2-b38d-3146e0cb9ca7" providerId="ADAL" clId="{88DA928E-C964-43B8-95B9-6B114B40DDF6}" dt="2025-03-10T17:13:29.997" v="244" actId="20577"/>
        <pc:sldMkLst>
          <pc:docMk/>
          <pc:sldMk cId="1858008634" sldId="418"/>
        </pc:sldMkLst>
        <pc:spChg chg="mod">
          <ac:chgData name="Spencer Nitkey" userId="75b7c022-320a-44a2-b38d-3146e0cb9ca7" providerId="ADAL" clId="{88DA928E-C964-43B8-95B9-6B114B40DDF6}" dt="2025-03-10T17:13:29.512" v="237" actId="20577"/>
          <ac:spMkLst>
            <pc:docMk/>
            <pc:sldMk cId="1858008634" sldId="418"/>
            <ac:spMk id="3" creationId="{FA346D45-B16E-4C8A-A229-0A64DDCB3EF5}"/>
          </ac:spMkLst>
        </pc:spChg>
        <pc:spChg chg="mod">
          <ac:chgData name="Spencer Nitkey" userId="75b7c022-320a-44a2-b38d-3146e0cb9ca7" providerId="ADAL" clId="{88DA928E-C964-43B8-95B9-6B114B40DDF6}" dt="2025-03-10T17:13:29.515" v="238" actId="20577"/>
          <ac:spMkLst>
            <pc:docMk/>
            <pc:sldMk cId="1858008634" sldId="418"/>
            <ac:spMk id="5" creationId="{3D7BB37E-AF06-48B5-9AF4-D788B9803EE3}"/>
          </ac:spMkLst>
        </pc:spChg>
        <pc:spChg chg="mod">
          <ac:chgData name="Spencer Nitkey" userId="75b7c022-320a-44a2-b38d-3146e0cb9ca7" providerId="ADAL" clId="{88DA928E-C964-43B8-95B9-6B114B40DDF6}" dt="2025-03-10T17:13:29.519" v="239" actId="20577"/>
          <ac:spMkLst>
            <pc:docMk/>
            <pc:sldMk cId="1858008634" sldId="418"/>
            <ac:spMk id="7" creationId="{FFA22E4B-0402-4197-A9F4-9F6F34E99BE1}"/>
          </ac:spMkLst>
        </pc:spChg>
        <pc:spChg chg="mod">
          <ac:chgData name="Spencer Nitkey" userId="75b7c022-320a-44a2-b38d-3146e0cb9ca7" providerId="ADAL" clId="{88DA928E-C964-43B8-95B9-6B114B40DDF6}" dt="2025-03-10T17:13:29.997" v="244" actId="20577"/>
          <ac:spMkLst>
            <pc:docMk/>
            <pc:sldMk cId="1858008634" sldId="418"/>
            <ac:spMk id="8" creationId="{EFBFFF29-EBD0-4274-8348-8782E3E9A623}"/>
          </ac:spMkLst>
        </pc:spChg>
      </pc:sldChg>
      <pc:sldChg chg="modSp mod">
        <pc:chgData name="Spencer Nitkey" userId="75b7c022-320a-44a2-b38d-3146e0cb9ca7" providerId="ADAL" clId="{88DA928E-C964-43B8-95B9-6B114B40DDF6}" dt="2025-03-10T17:19:19.660" v="559" actId="20577"/>
        <pc:sldMkLst>
          <pc:docMk/>
          <pc:sldMk cId="2604127507" sldId="420"/>
        </pc:sldMkLst>
        <pc:spChg chg="mod">
          <ac:chgData name="Spencer Nitkey" userId="75b7c022-320a-44a2-b38d-3146e0cb9ca7" providerId="ADAL" clId="{88DA928E-C964-43B8-95B9-6B114B40DDF6}" dt="2025-03-10T17:19:19.660" v="559" actId="20577"/>
          <ac:spMkLst>
            <pc:docMk/>
            <pc:sldMk cId="2604127507" sldId="420"/>
            <ac:spMk id="2" creationId="{7E126146-A5CC-36E6-7FA2-CD473AC1677B}"/>
          </ac:spMkLst>
        </pc:spChg>
        <pc:spChg chg="mod">
          <ac:chgData name="Spencer Nitkey" userId="75b7c022-320a-44a2-b38d-3146e0cb9ca7" providerId="ADAL" clId="{88DA928E-C964-43B8-95B9-6B114B40DDF6}" dt="2025-03-10T17:19:19.179" v="552" actId="20577"/>
          <ac:spMkLst>
            <pc:docMk/>
            <pc:sldMk cId="2604127507" sldId="420"/>
            <ac:spMk id="4" creationId="{B31874F4-72C5-444A-A128-02C259D0204B}"/>
          </ac:spMkLst>
        </pc:spChg>
        <pc:spChg chg="mod">
          <ac:chgData name="Spencer Nitkey" userId="75b7c022-320a-44a2-b38d-3146e0cb9ca7" providerId="ADAL" clId="{88DA928E-C964-43B8-95B9-6B114B40DDF6}" dt="2025-03-10T17:19:19.181" v="553" actId="20577"/>
          <ac:spMkLst>
            <pc:docMk/>
            <pc:sldMk cId="2604127507" sldId="420"/>
            <ac:spMk id="5" creationId="{E14B3017-3660-4ED4-8559-22D3D0F4738F}"/>
          </ac:spMkLst>
        </pc:spChg>
        <pc:spChg chg="mod">
          <ac:chgData name="Spencer Nitkey" userId="75b7c022-320a-44a2-b38d-3146e0cb9ca7" providerId="ADAL" clId="{88DA928E-C964-43B8-95B9-6B114B40DDF6}" dt="2025-03-10T17:19:19.659" v="558" actId="20577"/>
          <ac:spMkLst>
            <pc:docMk/>
            <pc:sldMk cId="2604127507" sldId="420"/>
            <ac:spMk id="9" creationId="{57CAEC4C-2AD8-40D7-8EF6-4C07503BD85B}"/>
          </ac:spMkLst>
        </pc:spChg>
      </pc:sldChg>
      <pc:sldChg chg="modSp mod">
        <pc:chgData name="Spencer Nitkey" userId="75b7c022-320a-44a2-b38d-3146e0cb9ca7" providerId="ADAL" clId="{88DA928E-C964-43B8-95B9-6B114B40DDF6}" dt="2025-03-10T17:18:10.521" v="464" actId="20577"/>
        <pc:sldMkLst>
          <pc:docMk/>
          <pc:sldMk cId="69979828" sldId="424"/>
        </pc:sldMkLst>
        <pc:spChg chg="mod">
          <ac:chgData name="Spencer Nitkey" userId="75b7c022-320a-44a2-b38d-3146e0cb9ca7" providerId="ADAL" clId="{88DA928E-C964-43B8-95B9-6B114B40DDF6}" dt="2025-03-10T17:18:09.963" v="456" actId="20577"/>
          <ac:spMkLst>
            <pc:docMk/>
            <pc:sldMk cId="69979828" sldId="424"/>
            <ac:spMk id="2" creationId="{AB86BAE2-4661-4C8A-B2B4-E14D32A11D64}"/>
          </ac:spMkLst>
        </pc:spChg>
        <pc:spChg chg="mod">
          <ac:chgData name="Spencer Nitkey" userId="75b7c022-320a-44a2-b38d-3146e0cb9ca7" providerId="ADAL" clId="{88DA928E-C964-43B8-95B9-6B114B40DDF6}" dt="2025-03-10T17:18:09.964" v="457" actId="20577"/>
          <ac:spMkLst>
            <pc:docMk/>
            <pc:sldMk cId="69979828" sldId="424"/>
            <ac:spMk id="3" creationId="{652C7DD3-0BAB-4078-987E-45FA5D0B4D6B}"/>
          </ac:spMkLst>
        </pc:spChg>
        <pc:spChg chg="mod">
          <ac:chgData name="Spencer Nitkey" userId="75b7c022-320a-44a2-b38d-3146e0cb9ca7" providerId="ADAL" clId="{88DA928E-C964-43B8-95B9-6B114B40DDF6}" dt="2025-03-10T17:18:10.515" v="462" actId="20577"/>
          <ac:spMkLst>
            <pc:docMk/>
            <pc:sldMk cId="69979828" sldId="424"/>
            <ac:spMk id="7" creationId="{C6393DE2-9354-4FEF-B0F4-E7804AE9F1FF}"/>
          </ac:spMkLst>
        </pc:spChg>
        <pc:spChg chg="mod">
          <ac:chgData name="Spencer Nitkey" userId="75b7c022-320a-44a2-b38d-3146e0cb9ca7" providerId="ADAL" clId="{88DA928E-C964-43B8-95B9-6B114B40DDF6}" dt="2025-03-10T17:18:10.519" v="463" actId="20577"/>
          <ac:spMkLst>
            <pc:docMk/>
            <pc:sldMk cId="69979828" sldId="424"/>
            <ac:spMk id="8" creationId="{D1FC86CD-1799-4FD2-AD44-43785103A0B2}"/>
          </ac:spMkLst>
        </pc:spChg>
        <pc:spChg chg="mod">
          <ac:chgData name="Spencer Nitkey" userId="75b7c022-320a-44a2-b38d-3146e0cb9ca7" providerId="ADAL" clId="{88DA928E-C964-43B8-95B9-6B114B40DDF6}" dt="2025-03-10T17:18:10.521" v="464" actId="20577"/>
          <ac:spMkLst>
            <pc:docMk/>
            <pc:sldMk cId="69979828" sldId="424"/>
            <ac:spMk id="9" creationId="{9FC647B6-373D-4070-BC94-C661BCE08F57}"/>
          </ac:spMkLst>
        </pc:spChg>
      </pc:sldChg>
      <pc:sldChg chg="modSp mod">
        <pc:chgData name="Spencer Nitkey" userId="75b7c022-320a-44a2-b38d-3146e0cb9ca7" providerId="ADAL" clId="{88DA928E-C964-43B8-95B9-6B114B40DDF6}" dt="2025-03-10T17:19:19.173" v="551" actId="20577"/>
        <pc:sldMkLst>
          <pc:docMk/>
          <pc:sldMk cId="4009652257" sldId="425"/>
        </pc:sldMkLst>
        <pc:spChg chg="mod">
          <ac:chgData name="Spencer Nitkey" userId="75b7c022-320a-44a2-b38d-3146e0cb9ca7" providerId="ADAL" clId="{88DA928E-C964-43B8-95B9-6B114B40DDF6}" dt="2025-03-10T17:19:18.651" v="545" actId="20577"/>
          <ac:spMkLst>
            <pc:docMk/>
            <pc:sldMk cId="4009652257" sldId="425"/>
            <ac:spMk id="5" creationId="{CCA327D4-6867-4DA4-8249-4CEA05235026}"/>
          </ac:spMkLst>
        </pc:spChg>
        <pc:spChg chg="mod">
          <ac:chgData name="Spencer Nitkey" userId="75b7c022-320a-44a2-b38d-3146e0cb9ca7" providerId="ADAL" clId="{88DA928E-C964-43B8-95B9-6B114B40DDF6}" dt="2025-03-10T17:19:19.173" v="551" actId="20577"/>
          <ac:spMkLst>
            <pc:docMk/>
            <pc:sldMk cId="4009652257" sldId="425"/>
            <ac:spMk id="10" creationId="{57CAEC4C-2AD8-40D7-8EF6-4C07503BD85B}"/>
          </ac:spMkLst>
        </pc:spChg>
        <pc:spChg chg="mod">
          <ac:chgData name="Spencer Nitkey" userId="75b7c022-320a-44a2-b38d-3146e0cb9ca7" providerId="ADAL" clId="{88DA928E-C964-43B8-95B9-6B114B40DDF6}" dt="2025-03-10T17:19:19.171" v="550" actId="20577"/>
          <ac:spMkLst>
            <pc:docMk/>
            <pc:sldMk cId="4009652257" sldId="425"/>
            <ac:spMk id="11" creationId="{76CAD56D-4BA1-4CB7-824A-80234649B61F}"/>
          </ac:spMkLst>
        </pc:spChg>
      </pc:sldChg>
      <pc:sldChg chg="modSp mod">
        <pc:chgData name="Spencer Nitkey" userId="75b7c022-320a-44a2-b38d-3146e0cb9ca7" providerId="ADAL" clId="{88DA928E-C964-43B8-95B9-6B114B40DDF6}" dt="2025-03-10T17:18:11.852" v="478" actId="20577"/>
        <pc:sldMkLst>
          <pc:docMk/>
          <pc:sldMk cId="3771806983" sldId="426"/>
        </pc:sldMkLst>
        <pc:spChg chg="mod">
          <ac:chgData name="Spencer Nitkey" userId="75b7c022-320a-44a2-b38d-3146e0cb9ca7" providerId="ADAL" clId="{88DA928E-C964-43B8-95B9-6B114B40DDF6}" dt="2025-03-10T17:18:10.530" v="465" actId="20577"/>
          <ac:spMkLst>
            <pc:docMk/>
            <pc:sldMk cId="3771806983" sldId="426"/>
            <ac:spMk id="3" creationId="{652C7DD3-0BAB-4078-987E-45FA5D0B4D6B}"/>
          </ac:spMkLst>
        </pc:spChg>
        <pc:spChg chg="mod">
          <ac:chgData name="Spencer Nitkey" userId="75b7c022-320a-44a2-b38d-3146e0cb9ca7" providerId="ADAL" clId="{88DA928E-C964-43B8-95B9-6B114B40DDF6}" dt="2025-03-10T17:18:10.532" v="466" actId="20577"/>
          <ac:spMkLst>
            <pc:docMk/>
            <pc:sldMk cId="3771806983" sldId="426"/>
            <ac:spMk id="4" creationId="{93B6AE13-26AE-4032-8756-C436FB8501CD}"/>
          </ac:spMkLst>
        </pc:spChg>
        <pc:spChg chg="mod">
          <ac:chgData name="Spencer Nitkey" userId="75b7c022-320a-44a2-b38d-3146e0cb9ca7" providerId="ADAL" clId="{88DA928E-C964-43B8-95B9-6B114B40DDF6}" dt="2025-03-10T17:18:10.533" v="467" actId="20577"/>
          <ac:spMkLst>
            <pc:docMk/>
            <pc:sldMk cId="3771806983" sldId="426"/>
            <ac:spMk id="6" creationId="{77715F71-F82F-4E0F-8ECD-9EA16F4946A3}"/>
          </ac:spMkLst>
        </pc:spChg>
        <pc:spChg chg="mod">
          <ac:chgData name="Spencer Nitkey" userId="75b7c022-320a-44a2-b38d-3146e0cb9ca7" providerId="ADAL" clId="{88DA928E-C964-43B8-95B9-6B114B40DDF6}" dt="2025-03-10T17:18:10.534" v="468" actId="20577"/>
          <ac:spMkLst>
            <pc:docMk/>
            <pc:sldMk cId="3771806983" sldId="426"/>
            <ac:spMk id="7" creationId="{8B5FAD08-232D-4A8E-932D-0BBA51B0C0A6}"/>
          </ac:spMkLst>
        </pc:spChg>
        <pc:spChg chg="mod">
          <ac:chgData name="Spencer Nitkey" userId="75b7c022-320a-44a2-b38d-3146e0cb9ca7" providerId="ADAL" clId="{88DA928E-C964-43B8-95B9-6B114B40DDF6}" dt="2025-03-10T17:18:11.847" v="477" actId="20577"/>
          <ac:spMkLst>
            <pc:docMk/>
            <pc:sldMk cId="3771806983" sldId="426"/>
            <ac:spMk id="11" creationId="{AB86BAE2-4661-4C8A-B2B4-E14D32A11D64}"/>
          </ac:spMkLst>
        </pc:spChg>
        <pc:spChg chg="mod">
          <ac:chgData name="Spencer Nitkey" userId="75b7c022-320a-44a2-b38d-3146e0cb9ca7" providerId="ADAL" clId="{88DA928E-C964-43B8-95B9-6B114B40DDF6}" dt="2025-03-10T17:18:11.852" v="478" actId="20577"/>
          <ac:spMkLst>
            <pc:docMk/>
            <pc:sldMk cId="3771806983" sldId="426"/>
            <ac:spMk id="12" creationId="{A6D89782-D0B1-441F-B061-70DA04EDF586}"/>
          </ac:spMkLst>
        </pc:spChg>
      </pc:sldChg>
      <pc:sldChg chg="modSp mod">
        <pc:chgData name="Spencer Nitkey" userId="75b7c022-320a-44a2-b38d-3146e0cb9ca7" providerId="ADAL" clId="{88DA928E-C964-43B8-95B9-6B114B40DDF6}" dt="2025-03-10T17:18:13.590" v="493" actId="20577"/>
        <pc:sldMkLst>
          <pc:docMk/>
          <pc:sldMk cId="848185274" sldId="427"/>
        </pc:sldMkLst>
        <pc:spChg chg="mod">
          <ac:chgData name="Spencer Nitkey" userId="75b7c022-320a-44a2-b38d-3146e0cb9ca7" providerId="ADAL" clId="{88DA928E-C964-43B8-95B9-6B114B40DDF6}" dt="2025-03-10T17:18:11.870" v="479" actId="20577"/>
          <ac:spMkLst>
            <pc:docMk/>
            <pc:sldMk cId="848185274" sldId="427"/>
            <ac:spMk id="3" creationId="{652C7DD3-0BAB-4078-987E-45FA5D0B4D6B}"/>
          </ac:spMkLst>
        </pc:spChg>
        <pc:spChg chg="mod">
          <ac:chgData name="Spencer Nitkey" userId="75b7c022-320a-44a2-b38d-3146e0cb9ca7" providerId="ADAL" clId="{88DA928E-C964-43B8-95B9-6B114B40DDF6}" dt="2025-03-10T17:18:11.873" v="480" actId="20577"/>
          <ac:spMkLst>
            <pc:docMk/>
            <pc:sldMk cId="848185274" sldId="427"/>
            <ac:spMk id="4" creationId="{087B01F3-4262-4A4D-BF8D-278099585A3A}"/>
          </ac:spMkLst>
        </pc:spChg>
        <pc:spChg chg="mod">
          <ac:chgData name="Spencer Nitkey" userId="75b7c022-320a-44a2-b38d-3146e0cb9ca7" providerId="ADAL" clId="{88DA928E-C964-43B8-95B9-6B114B40DDF6}" dt="2025-03-10T17:18:11.877" v="481" actId="20577"/>
          <ac:spMkLst>
            <pc:docMk/>
            <pc:sldMk cId="848185274" sldId="427"/>
            <ac:spMk id="5" creationId="{D5DFABFF-ED32-4ECB-B259-2ECD21246C79}"/>
          </ac:spMkLst>
        </pc:spChg>
        <pc:spChg chg="mod">
          <ac:chgData name="Spencer Nitkey" userId="75b7c022-320a-44a2-b38d-3146e0cb9ca7" providerId="ADAL" clId="{88DA928E-C964-43B8-95B9-6B114B40DDF6}" dt="2025-03-10T17:18:11.880" v="482" actId="20577"/>
          <ac:spMkLst>
            <pc:docMk/>
            <pc:sldMk cId="848185274" sldId="427"/>
            <ac:spMk id="6" creationId="{B71A774A-233A-4B4B-B1E2-285F829D28EF}"/>
          </ac:spMkLst>
        </pc:spChg>
        <pc:spChg chg="mod">
          <ac:chgData name="Spencer Nitkey" userId="75b7c022-320a-44a2-b38d-3146e0cb9ca7" providerId="ADAL" clId="{88DA928E-C964-43B8-95B9-6B114B40DDF6}" dt="2025-03-10T17:18:11.884" v="483" actId="20577"/>
          <ac:spMkLst>
            <pc:docMk/>
            <pc:sldMk cId="848185274" sldId="427"/>
            <ac:spMk id="7" creationId="{9AD4FCF7-F106-40E3-BBCA-74503FA22216}"/>
          </ac:spMkLst>
        </pc:spChg>
        <pc:spChg chg="mod">
          <ac:chgData name="Spencer Nitkey" userId="75b7c022-320a-44a2-b38d-3146e0cb9ca7" providerId="ADAL" clId="{88DA928E-C964-43B8-95B9-6B114B40DDF6}" dt="2025-03-10T17:18:13.590" v="493" actId="20577"/>
          <ac:spMkLst>
            <pc:docMk/>
            <pc:sldMk cId="848185274" sldId="427"/>
            <ac:spMk id="12" creationId="{AB86BAE2-4661-4C8A-B2B4-E14D32A11D64}"/>
          </ac:spMkLst>
        </pc:spChg>
        <pc:spChg chg="mod">
          <ac:chgData name="Spencer Nitkey" userId="75b7c022-320a-44a2-b38d-3146e0cb9ca7" providerId="ADAL" clId="{88DA928E-C964-43B8-95B9-6B114B40DDF6}" dt="2025-03-10T17:18:13.587" v="492" actId="20577"/>
          <ac:spMkLst>
            <pc:docMk/>
            <pc:sldMk cId="848185274" sldId="427"/>
            <ac:spMk id="14" creationId="{820D3C38-49F4-4A34-A3DA-EDD91FBD524B}"/>
          </ac:spMkLst>
        </pc:spChg>
      </pc:sldChg>
      <pc:sldChg chg="modSp mod">
        <pc:chgData name="Spencer Nitkey" userId="75b7c022-320a-44a2-b38d-3146e0cb9ca7" providerId="ADAL" clId="{88DA928E-C964-43B8-95B9-6B114B40DDF6}" dt="2025-03-10T17:18:20.695" v="524" actId="27918"/>
        <pc:sldMkLst>
          <pc:docMk/>
          <pc:sldMk cId="2887803417" sldId="436"/>
        </pc:sldMkLst>
        <pc:spChg chg="mod">
          <ac:chgData name="Spencer Nitkey" userId="75b7c022-320a-44a2-b38d-3146e0cb9ca7" providerId="ADAL" clId="{88DA928E-C964-43B8-95B9-6B114B40DDF6}" dt="2025-03-10T17:18:16.674" v="517" actId="20577"/>
          <ac:spMkLst>
            <pc:docMk/>
            <pc:sldMk cId="2887803417" sldId="436"/>
            <ac:spMk id="2" creationId="{57CAEC4C-2AD8-40D7-8EF6-4C07503BD85B}"/>
          </ac:spMkLst>
        </pc:spChg>
        <pc:spChg chg="mod">
          <ac:chgData name="Spencer Nitkey" userId="75b7c022-320a-44a2-b38d-3146e0cb9ca7" providerId="ADAL" clId="{88DA928E-C964-43B8-95B9-6B114B40DDF6}" dt="2025-03-10T17:18:16.676" v="518" actId="20577"/>
          <ac:spMkLst>
            <pc:docMk/>
            <pc:sldMk cId="2887803417" sldId="436"/>
            <ac:spMk id="3" creationId="{EE060E3A-A72E-4BBE-9A79-AC6BFDFAEB5E}"/>
          </ac:spMkLst>
        </pc:spChg>
        <pc:spChg chg="mod">
          <ac:chgData name="Spencer Nitkey" userId="75b7c022-320a-44a2-b38d-3146e0cb9ca7" providerId="ADAL" clId="{88DA928E-C964-43B8-95B9-6B114B40DDF6}" dt="2025-03-10T17:18:19.307" v="519" actId="20577"/>
          <ac:spMkLst>
            <pc:docMk/>
            <pc:sldMk cId="2887803417" sldId="436"/>
            <ac:spMk id="4" creationId="{F442D254-E271-4971-833B-DE01120C1424}"/>
          </ac:spMkLst>
        </pc:spChg>
        <pc:spChg chg="mod">
          <ac:chgData name="Spencer Nitkey" userId="75b7c022-320a-44a2-b38d-3146e0cb9ca7" providerId="ADAL" clId="{88DA928E-C964-43B8-95B9-6B114B40DDF6}" dt="2025-03-10T17:18:19.316" v="520" actId="20577"/>
          <ac:spMkLst>
            <pc:docMk/>
            <pc:sldMk cId="2887803417" sldId="436"/>
            <ac:spMk id="5" creationId="{0A7343B1-599C-4F26-91B4-F17BFD1B4CC1}"/>
          </ac:spMkLst>
        </pc:spChg>
      </pc:sldChg>
      <pc:sldChg chg="modSp mod">
        <pc:chgData name="Spencer Nitkey" userId="75b7c022-320a-44a2-b38d-3146e0cb9ca7" providerId="ADAL" clId="{88DA928E-C964-43B8-95B9-6B114B40DDF6}" dt="2025-03-10T17:18:21.641" v="532" actId="20577"/>
        <pc:sldMkLst>
          <pc:docMk/>
          <pc:sldMk cId="3285780351" sldId="437"/>
        </pc:sldMkLst>
        <pc:spChg chg="mod">
          <ac:chgData name="Spencer Nitkey" userId="75b7c022-320a-44a2-b38d-3146e0cb9ca7" providerId="ADAL" clId="{88DA928E-C964-43B8-95B9-6B114B40DDF6}" dt="2025-03-10T17:18:21.005" v="525" actId="20577"/>
          <ac:spMkLst>
            <pc:docMk/>
            <pc:sldMk cId="3285780351" sldId="437"/>
            <ac:spMk id="3" creationId="{F1BB69A2-1F1C-478E-BDF4-B77422B6B261}"/>
          </ac:spMkLst>
        </pc:spChg>
        <pc:spChg chg="mod">
          <ac:chgData name="Spencer Nitkey" userId="75b7c022-320a-44a2-b38d-3146e0cb9ca7" providerId="ADAL" clId="{88DA928E-C964-43B8-95B9-6B114B40DDF6}" dt="2025-03-10T17:18:21.008" v="526" actId="20577"/>
          <ac:spMkLst>
            <pc:docMk/>
            <pc:sldMk cId="3285780351" sldId="437"/>
            <ac:spMk id="4" creationId="{DCB0414E-B44F-43F5-903E-8683E43A7D21}"/>
          </ac:spMkLst>
        </pc:spChg>
        <pc:spChg chg="mod">
          <ac:chgData name="Spencer Nitkey" userId="75b7c022-320a-44a2-b38d-3146e0cb9ca7" providerId="ADAL" clId="{88DA928E-C964-43B8-95B9-6B114B40DDF6}" dt="2025-03-10T17:18:21.013" v="527" actId="20577"/>
          <ac:spMkLst>
            <pc:docMk/>
            <pc:sldMk cId="3285780351" sldId="437"/>
            <ac:spMk id="5" creationId="{3501A9F9-3862-41A7-B73A-6B8AC365A646}"/>
          </ac:spMkLst>
        </pc:spChg>
        <pc:spChg chg="mod">
          <ac:chgData name="Spencer Nitkey" userId="75b7c022-320a-44a2-b38d-3146e0cb9ca7" providerId="ADAL" clId="{88DA928E-C964-43B8-95B9-6B114B40DDF6}" dt="2025-03-10T17:18:21.641" v="532" actId="20577"/>
          <ac:spMkLst>
            <pc:docMk/>
            <pc:sldMk cId="3285780351" sldId="437"/>
            <ac:spMk id="7" creationId="{57CAEC4C-2AD8-40D7-8EF6-4C07503BD85B}"/>
          </ac:spMkLst>
        </pc:spChg>
      </pc:sldChg>
      <pc:sldChg chg="modSp mod">
        <pc:chgData name="Spencer Nitkey" userId="75b7c022-320a-44a2-b38d-3146e0cb9ca7" providerId="ADAL" clId="{88DA928E-C964-43B8-95B9-6B114B40DDF6}" dt="2025-03-10T17:18:22.198" v="540" actId="20577"/>
        <pc:sldMkLst>
          <pc:docMk/>
          <pc:sldMk cId="2114730444" sldId="441"/>
        </pc:sldMkLst>
        <pc:spChg chg="mod">
          <ac:chgData name="Spencer Nitkey" userId="75b7c022-320a-44a2-b38d-3146e0cb9ca7" providerId="ADAL" clId="{88DA928E-C964-43B8-95B9-6B114B40DDF6}" dt="2025-03-10T17:18:21.653" v="533" actId="20577"/>
          <ac:spMkLst>
            <pc:docMk/>
            <pc:sldMk cId="2114730444" sldId="441"/>
            <ac:spMk id="4" creationId="{4A17D82D-1BD5-4743-BE06-CA35D8E899E8}"/>
          </ac:spMkLst>
        </pc:spChg>
        <pc:spChg chg="mod">
          <ac:chgData name="Spencer Nitkey" userId="75b7c022-320a-44a2-b38d-3146e0cb9ca7" providerId="ADAL" clId="{88DA928E-C964-43B8-95B9-6B114B40DDF6}" dt="2025-03-10T17:18:21.656" v="534" actId="20577"/>
          <ac:spMkLst>
            <pc:docMk/>
            <pc:sldMk cId="2114730444" sldId="441"/>
            <ac:spMk id="5" creationId="{B9A87B01-F842-4F86-B69D-A27D7A2EDD89}"/>
          </ac:spMkLst>
        </pc:spChg>
        <pc:spChg chg="mod">
          <ac:chgData name="Spencer Nitkey" userId="75b7c022-320a-44a2-b38d-3146e0cb9ca7" providerId="ADAL" clId="{88DA928E-C964-43B8-95B9-6B114B40DDF6}" dt="2025-03-10T17:18:22.196" v="539" actId="20577"/>
          <ac:spMkLst>
            <pc:docMk/>
            <pc:sldMk cId="2114730444" sldId="441"/>
            <ac:spMk id="6" creationId="{00000000-0000-0000-0000-000000000000}"/>
          </ac:spMkLst>
        </pc:spChg>
        <pc:spChg chg="mod">
          <ac:chgData name="Spencer Nitkey" userId="75b7c022-320a-44a2-b38d-3146e0cb9ca7" providerId="ADAL" clId="{88DA928E-C964-43B8-95B9-6B114B40DDF6}" dt="2025-03-10T17:18:22.198" v="540" actId="20577"/>
          <ac:spMkLst>
            <pc:docMk/>
            <pc:sldMk cId="2114730444" sldId="441"/>
            <ac:spMk id="9" creationId="{57CAEC4C-2AD8-40D7-8EF6-4C07503BD85B}"/>
          </ac:spMkLst>
        </pc:spChg>
      </pc:sldChg>
      <pc:sldChg chg="modSp mod">
        <pc:chgData name="Spencer Nitkey" userId="75b7c022-320a-44a2-b38d-3146e0cb9ca7" providerId="ADAL" clId="{88DA928E-C964-43B8-95B9-6B114B40DDF6}" dt="2025-03-10T17:19:21.093" v="581" actId="20577"/>
        <pc:sldMkLst>
          <pc:docMk/>
          <pc:sldMk cId="2659288428" sldId="442"/>
        </pc:sldMkLst>
        <pc:spChg chg="mod">
          <ac:chgData name="Spencer Nitkey" userId="75b7c022-320a-44a2-b38d-3146e0cb9ca7" providerId="ADAL" clId="{88DA928E-C964-43B8-95B9-6B114B40DDF6}" dt="2025-03-10T17:19:20.156" v="568" actId="20577"/>
          <ac:spMkLst>
            <pc:docMk/>
            <pc:sldMk cId="2659288428" sldId="442"/>
            <ac:spMk id="2" creationId="{57CAEC4C-2AD8-40D7-8EF6-4C07503BD85B}"/>
          </ac:spMkLst>
        </pc:spChg>
        <pc:spChg chg="mod">
          <ac:chgData name="Spencer Nitkey" userId="75b7c022-320a-44a2-b38d-3146e0cb9ca7" providerId="ADAL" clId="{88DA928E-C964-43B8-95B9-6B114B40DDF6}" dt="2025-03-10T17:19:20.158" v="569" actId="20577"/>
          <ac:spMkLst>
            <pc:docMk/>
            <pc:sldMk cId="2659288428" sldId="442"/>
            <ac:spMk id="4" creationId="{CF53E4AD-3E47-4240-B176-AD235410A6D3}"/>
          </ac:spMkLst>
        </pc:spChg>
        <pc:spChg chg="mod">
          <ac:chgData name="Spencer Nitkey" userId="75b7c022-320a-44a2-b38d-3146e0cb9ca7" providerId="ADAL" clId="{88DA928E-C964-43B8-95B9-6B114B40DDF6}" dt="2025-03-10T17:19:20.159" v="570" actId="20577"/>
          <ac:spMkLst>
            <pc:docMk/>
            <pc:sldMk cId="2659288428" sldId="442"/>
            <ac:spMk id="5" creationId="{C20C6F73-5238-4D06-BC93-CECFA8F0CBFC}"/>
          </ac:spMkLst>
        </pc:spChg>
        <pc:spChg chg="mod">
          <ac:chgData name="Spencer Nitkey" userId="75b7c022-320a-44a2-b38d-3146e0cb9ca7" providerId="ADAL" clId="{88DA928E-C964-43B8-95B9-6B114B40DDF6}" dt="2025-03-10T17:19:20.161" v="571" actId="20577"/>
          <ac:spMkLst>
            <pc:docMk/>
            <pc:sldMk cId="2659288428" sldId="442"/>
            <ac:spMk id="6" creationId="{08998BB9-5F64-4A41-A09B-4A8FDE9F142D}"/>
          </ac:spMkLst>
        </pc:spChg>
        <pc:spChg chg="mod">
          <ac:chgData name="Spencer Nitkey" userId="75b7c022-320a-44a2-b38d-3146e0cb9ca7" providerId="ADAL" clId="{88DA928E-C964-43B8-95B9-6B114B40DDF6}" dt="2025-03-10T17:19:20.162" v="572" actId="20577"/>
          <ac:spMkLst>
            <pc:docMk/>
            <pc:sldMk cId="2659288428" sldId="442"/>
            <ac:spMk id="7" creationId="{01CCA3F2-6399-4A1F-A98C-957BA85D803B}"/>
          </ac:spMkLst>
        </pc:spChg>
        <pc:spChg chg="mod">
          <ac:chgData name="Spencer Nitkey" userId="75b7c022-320a-44a2-b38d-3146e0cb9ca7" providerId="ADAL" clId="{88DA928E-C964-43B8-95B9-6B114B40DDF6}" dt="2025-03-10T17:19:21.093" v="581" actId="20577"/>
          <ac:spMkLst>
            <pc:docMk/>
            <pc:sldMk cId="2659288428" sldId="442"/>
            <ac:spMk id="8" creationId="{00000000-0000-0000-0000-000000000000}"/>
          </ac:spMkLst>
        </pc:spChg>
      </pc:sldChg>
      <pc:sldChg chg="modSp mod">
        <pc:chgData name="Spencer Nitkey" userId="75b7c022-320a-44a2-b38d-3146e0cb9ca7" providerId="ADAL" clId="{88DA928E-C964-43B8-95B9-6B114B40DDF6}" dt="2025-03-10T17:19:22.168" v="597" actId="20577"/>
        <pc:sldMkLst>
          <pc:docMk/>
          <pc:sldMk cId="3289530739" sldId="445"/>
        </pc:sldMkLst>
        <pc:spChg chg="mod">
          <ac:chgData name="Spencer Nitkey" userId="75b7c022-320a-44a2-b38d-3146e0cb9ca7" providerId="ADAL" clId="{88DA928E-C964-43B8-95B9-6B114B40DDF6}" dt="2025-03-10T17:19:21.578" v="589" actId="20577"/>
          <ac:spMkLst>
            <pc:docMk/>
            <pc:sldMk cId="3289530739" sldId="445"/>
            <ac:spMk id="2" creationId="{57CAEC4C-2AD8-40D7-8EF6-4C07503BD85B}"/>
          </ac:spMkLst>
        </pc:spChg>
        <pc:spChg chg="mod">
          <ac:chgData name="Spencer Nitkey" userId="75b7c022-320a-44a2-b38d-3146e0cb9ca7" providerId="ADAL" clId="{88DA928E-C964-43B8-95B9-6B114B40DDF6}" dt="2025-03-10T17:19:21.579" v="590" actId="20577"/>
          <ac:spMkLst>
            <pc:docMk/>
            <pc:sldMk cId="3289530739" sldId="445"/>
            <ac:spMk id="3" creationId="{08B274AE-EC7C-498C-B91A-10632DE8EECA}"/>
          </ac:spMkLst>
        </pc:spChg>
        <pc:spChg chg="mod">
          <ac:chgData name="Spencer Nitkey" userId="75b7c022-320a-44a2-b38d-3146e0cb9ca7" providerId="ADAL" clId="{88DA928E-C964-43B8-95B9-6B114B40DDF6}" dt="2025-03-10T17:19:21.581" v="591" actId="20577"/>
          <ac:spMkLst>
            <pc:docMk/>
            <pc:sldMk cId="3289530739" sldId="445"/>
            <ac:spMk id="4" creationId="{301B4BDD-62CE-472D-AF18-5D0697B26C3B}"/>
          </ac:spMkLst>
        </pc:spChg>
        <pc:spChg chg="mod">
          <ac:chgData name="Spencer Nitkey" userId="75b7c022-320a-44a2-b38d-3146e0cb9ca7" providerId="ADAL" clId="{88DA928E-C964-43B8-95B9-6B114B40DDF6}" dt="2025-03-10T17:19:21.584" v="592" actId="20577"/>
          <ac:spMkLst>
            <pc:docMk/>
            <pc:sldMk cId="3289530739" sldId="445"/>
            <ac:spMk id="5" creationId="{8107882D-EAD0-4FAF-BA00-8A9B5A88F6C4}"/>
          </ac:spMkLst>
        </pc:spChg>
        <pc:spChg chg="mod">
          <ac:chgData name="Spencer Nitkey" userId="75b7c022-320a-44a2-b38d-3146e0cb9ca7" providerId="ADAL" clId="{88DA928E-C964-43B8-95B9-6B114B40DDF6}" dt="2025-03-10T17:19:22.168" v="597" actId="20577"/>
          <ac:spMkLst>
            <pc:docMk/>
            <pc:sldMk cId="3289530739" sldId="445"/>
            <ac:spMk id="7" creationId="{E525FC82-D742-49BA-B5F3-55C81FAB3D0D}"/>
          </ac:spMkLst>
        </pc:spChg>
      </pc:sldChg>
      <pc:sldChg chg="modSp mod">
        <pc:chgData name="Spencer Nitkey" userId="75b7c022-320a-44a2-b38d-3146e0cb9ca7" providerId="ADAL" clId="{88DA928E-C964-43B8-95B9-6B114B40DDF6}" dt="2025-03-10T17:19:23.134" v="611" actId="20577"/>
        <pc:sldMkLst>
          <pc:docMk/>
          <pc:sldMk cId="3188576035" sldId="446"/>
        </pc:sldMkLst>
        <pc:spChg chg="mod">
          <ac:chgData name="Spencer Nitkey" userId="75b7c022-320a-44a2-b38d-3146e0cb9ca7" providerId="ADAL" clId="{88DA928E-C964-43B8-95B9-6B114B40DDF6}" dt="2025-03-10T17:19:22.179" v="598" actId="20577"/>
          <ac:spMkLst>
            <pc:docMk/>
            <pc:sldMk cId="3188576035" sldId="446"/>
            <ac:spMk id="3" creationId="{08B274AE-EC7C-498C-B91A-10632DE8EECA}"/>
          </ac:spMkLst>
        </pc:spChg>
        <pc:spChg chg="mod">
          <ac:chgData name="Spencer Nitkey" userId="75b7c022-320a-44a2-b38d-3146e0cb9ca7" providerId="ADAL" clId="{88DA928E-C964-43B8-95B9-6B114B40DDF6}" dt="2025-03-10T17:19:22.182" v="599" actId="20577"/>
          <ac:spMkLst>
            <pc:docMk/>
            <pc:sldMk cId="3188576035" sldId="446"/>
            <ac:spMk id="4" creationId="{0FDA4A31-9CCE-4B46-9C73-6F325F883FBC}"/>
          </ac:spMkLst>
        </pc:spChg>
        <pc:spChg chg="mod">
          <ac:chgData name="Spencer Nitkey" userId="75b7c022-320a-44a2-b38d-3146e0cb9ca7" providerId="ADAL" clId="{88DA928E-C964-43B8-95B9-6B114B40DDF6}" dt="2025-03-10T17:19:22.185" v="600" actId="20577"/>
          <ac:spMkLst>
            <pc:docMk/>
            <pc:sldMk cId="3188576035" sldId="446"/>
            <ac:spMk id="5" creationId="{7BCBB176-3C1D-4DE3-8B27-D56EDC52FA22}"/>
          </ac:spMkLst>
        </pc:spChg>
        <pc:spChg chg="mod">
          <ac:chgData name="Spencer Nitkey" userId="75b7c022-320a-44a2-b38d-3146e0cb9ca7" providerId="ADAL" clId="{88DA928E-C964-43B8-95B9-6B114B40DDF6}" dt="2025-03-10T17:19:22.666" v="605" actId="20577"/>
          <ac:spMkLst>
            <pc:docMk/>
            <pc:sldMk cId="3188576035" sldId="446"/>
            <ac:spMk id="9" creationId="{5BD6E97D-1E6F-4D71-B062-9EAFDF33D04F}"/>
          </ac:spMkLst>
        </pc:spChg>
        <pc:spChg chg="mod">
          <ac:chgData name="Spencer Nitkey" userId="75b7c022-320a-44a2-b38d-3146e0cb9ca7" providerId="ADAL" clId="{88DA928E-C964-43B8-95B9-6B114B40DDF6}" dt="2025-03-10T17:19:22.669" v="606" actId="20577"/>
          <ac:spMkLst>
            <pc:docMk/>
            <pc:sldMk cId="3188576035" sldId="446"/>
            <ac:spMk id="10" creationId="{0468E016-2933-428E-BE81-58C2628BADF9}"/>
          </ac:spMkLst>
        </pc:spChg>
        <pc:spChg chg="mod">
          <ac:chgData name="Spencer Nitkey" userId="75b7c022-320a-44a2-b38d-3146e0cb9ca7" providerId="ADAL" clId="{88DA928E-C964-43B8-95B9-6B114B40DDF6}" dt="2025-03-10T17:19:23.134" v="611" actId="20577"/>
          <ac:spMkLst>
            <pc:docMk/>
            <pc:sldMk cId="3188576035" sldId="446"/>
            <ac:spMk id="11" creationId="{57CAEC4C-2AD8-40D7-8EF6-4C07503BD85B}"/>
          </ac:spMkLst>
        </pc:spChg>
      </pc:sldChg>
      <pc:sldChg chg="modSp mod">
        <pc:chgData name="Spencer Nitkey" userId="75b7c022-320a-44a2-b38d-3146e0cb9ca7" providerId="ADAL" clId="{88DA928E-C964-43B8-95B9-6B114B40DDF6}" dt="2025-03-10T17:19:24.047" v="627" actId="20577"/>
        <pc:sldMkLst>
          <pc:docMk/>
          <pc:sldMk cId="1462406995" sldId="447"/>
        </pc:sldMkLst>
        <pc:spChg chg="mod">
          <ac:chgData name="Spencer Nitkey" userId="75b7c022-320a-44a2-b38d-3146e0cb9ca7" providerId="ADAL" clId="{88DA928E-C964-43B8-95B9-6B114B40DDF6}" dt="2025-03-10T17:19:23.149" v="612" actId="20577"/>
          <ac:spMkLst>
            <pc:docMk/>
            <pc:sldMk cId="1462406995" sldId="447"/>
            <ac:spMk id="3" creationId="{08B274AE-EC7C-498C-B91A-10632DE8EECA}"/>
          </ac:spMkLst>
        </pc:spChg>
        <pc:spChg chg="mod">
          <ac:chgData name="Spencer Nitkey" userId="75b7c022-320a-44a2-b38d-3146e0cb9ca7" providerId="ADAL" clId="{88DA928E-C964-43B8-95B9-6B114B40DDF6}" dt="2025-03-10T17:19:23.152" v="613" actId="20577"/>
          <ac:spMkLst>
            <pc:docMk/>
            <pc:sldMk cId="1462406995" sldId="447"/>
            <ac:spMk id="4" creationId="{E7C58009-F8F3-4AA5-A921-279FFE92CC64}"/>
          </ac:spMkLst>
        </pc:spChg>
        <pc:spChg chg="mod">
          <ac:chgData name="Spencer Nitkey" userId="75b7c022-320a-44a2-b38d-3146e0cb9ca7" providerId="ADAL" clId="{88DA928E-C964-43B8-95B9-6B114B40DDF6}" dt="2025-03-10T17:19:23.155" v="614" actId="20577"/>
          <ac:spMkLst>
            <pc:docMk/>
            <pc:sldMk cId="1462406995" sldId="447"/>
            <ac:spMk id="5" creationId="{2781DD26-43EB-422F-80F7-3027A2B3D66D}"/>
          </ac:spMkLst>
        </pc:spChg>
        <pc:spChg chg="mod">
          <ac:chgData name="Spencer Nitkey" userId="75b7c022-320a-44a2-b38d-3146e0cb9ca7" providerId="ADAL" clId="{88DA928E-C964-43B8-95B9-6B114B40DDF6}" dt="2025-03-10T17:19:23.157" v="615" actId="20577"/>
          <ac:spMkLst>
            <pc:docMk/>
            <pc:sldMk cId="1462406995" sldId="447"/>
            <ac:spMk id="6" creationId="{390DE39C-EC98-4916-BA0E-2953EA2F8DD7}"/>
          </ac:spMkLst>
        </pc:spChg>
        <pc:spChg chg="mod">
          <ac:chgData name="Spencer Nitkey" userId="75b7c022-320a-44a2-b38d-3146e0cb9ca7" providerId="ADAL" clId="{88DA928E-C964-43B8-95B9-6B114B40DDF6}" dt="2025-03-10T17:19:23.161" v="616" actId="20577"/>
          <ac:spMkLst>
            <pc:docMk/>
            <pc:sldMk cId="1462406995" sldId="447"/>
            <ac:spMk id="8" creationId="{BA139A88-3BC0-4802-9727-94A9BC8F993C}"/>
          </ac:spMkLst>
        </pc:spChg>
        <pc:spChg chg="mod">
          <ac:chgData name="Spencer Nitkey" userId="75b7c022-320a-44a2-b38d-3146e0cb9ca7" providerId="ADAL" clId="{88DA928E-C964-43B8-95B9-6B114B40DDF6}" dt="2025-03-10T17:19:24.044" v="625" actId="20577"/>
          <ac:spMkLst>
            <pc:docMk/>
            <pc:sldMk cId="1462406995" sldId="447"/>
            <ac:spMk id="12" creationId="{5D045361-96DA-4F45-A263-7B139F478415}"/>
          </ac:spMkLst>
        </pc:spChg>
        <pc:spChg chg="mod">
          <ac:chgData name="Spencer Nitkey" userId="75b7c022-320a-44a2-b38d-3146e0cb9ca7" providerId="ADAL" clId="{88DA928E-C964-43B8-95B9-6B114B40DDF6}" dt="2025-03-10T17:19:24.045" v="626" actId="20577"/>
          <ac:spMkLst>
            <pc:docMk/>
            <pc:sldMk cId="1462406995" sldId="447"/>
            <ac:spMk id="13" creationId="{57CAEC4C-2AD8-40D7-8EF6-4C07503BD85B}"/>
          </ac:spMkLst>
        </pc:spChg>
        <pc:spChg chg="mod">
          <ac:chgData name="Spencer Nitkey" userId="75b7c022-320a-44a2-b38d-3146e0cb9ca7" providerId="ADAL" clId="{88DA928E-C964-43B8-95B9-6B114B40DDF6}" dt="2025-03-10T17:19:24.047" v="627" actId="20577"/>
          <ac:spMkLst>
            <pc:docMk/>
            <pc:sldMk cId="1462406995" sldId="447"/>
            <ac:spMk id="15" creationId="{F05B8BA3-6314-4ADD-8850-401D7130D415}"/>
          </ac:spMkLst>
        </pc:spChg>
      </pc:sldChg>
      <pc:sldChg chg="modSp mod">
        <pc:chgData name="Spencer Nitkey" userId="75b7c022-320a-44a2-b38d-3146e0cb9ca7" providerId="ADAL" clId="{88DA928E-C964-43B8-95B9-6B114B40DDF6}" dt="2025-03-10T17:19:25.047" v="642" actId="20577"/>
        <pc:sldMkLst>
          <pc:docMk/>
          <pc:sldMk cId="722417580" sldId="448"/>
        </pc:sldMkLst>
        <pc:spChg chg="mod">
          <ac:chgData name="Spencer Nitkey" userId="75b7c022-320a-44a2-b38d-3146e0cb9ca7" providerId="ADAL" clId="{88DA928E-C964-43B8-95B9-6B114B40DDF6}" dt="2025-03-10T17:19:24.062" v="628" actId="20577"/>
          <ac:spMkLst>
            <pc:docMk/>
            <pc:sldMk cId="722417580" sldId="448"/>
            <ac:spMk id="3" creationId="{08B274AE-EC7C-498C-B91A-10632DE8EECA}"/>
          </ac:spMkLst>
        </pc:spChg>
        <pc:spChg chg="mod">
          <ac:chgData name="Spencer Nitkey" userId="75b7c022-320a-44a2-b38d-3146e0cb9ca7" providerId="ADAL" clId="{88DA928E-C964-43B8-95B9-6B114B40DDF6}" dt="2025-03-10T17:19:24.064" v="629" actId="20577"/>
          <ac:spMkLst>
            <pc:docMk/>
            <pc:sldMk cId="722417580" sldId="448"/>
            <ac:spMk id="4" creationId="{C53A52EB-70D7-4AF5-A4D4-89A18F5CC56A}"/>
          </ac:spMkLst>
        </pc:spChg>
        <pc:spChg chg="mod">
          <ac:chgData name="Spencer Nitkey" userId="75b7c022-320a-44a2-b38d-3146e0cb9ca7" providerId="ADAL" clId="{88DA928E-C964-43B8-95B9-6B114B40DDF6}" dt="2025-03-10T17:19:24.067" v="630" actId="20577"/>
          <ac:spMkLst>
            <pc:docMk/>
            <pc:sldMk cId="722417580" sldId="448"/>
            <ac:spMk id="6" creationId="{F15A34B5-6F58-4627-BDF4-701E7F24B8A7}"/>
          </ac:spMkLst>
        </pc:spChg>
        <pc:spChg chg="mod">
          <ac:chgData name="Spencer Nitkey" userId="75b7c022-320a-44a2-b38d-3146e0cb9ca7" providerId="ADAL" clId="{88DA928E-C964-43B8-95B9-6B114B40DDF6}" dt="2025-03-10T17:19:24.069" v="631" actId="20577"/>
          <ac:spMkLst>
            <pc:docMk/>
            <pc:sldMk cId="722417580" sldId="448"/>
            <ac:spMk id="7" creationId="{00F27AC9-A132-4413-AB6B-92E1D0F2FA8D}"/>
          </ac:spMkLst>
        </pc:spChg>
        <pc:spChg chg="mod">
          <ac:chgData name="Spencer Nitkey" userId="75b7c022-320a-44a2-b38d-3146e0cb9ca7" providerId="ADAL" clId="{88DA928E-C964-43B8-95B9-6B114B40DDF6}" dt="2025-03-10T17:19:24.072" v="632" actId="20577"/>
          <ac:spMkLst>
            <pc:docMk/>
            <pc:sldMk cId="722417580" sldId="448"/>
            <ac:spMk id="8" creationId="{3DCEA526-37F3-412A-A852-0E66ECBA405E}"/>
          </ac:spMkLst>
        </pc:spChg>
        <pc:spChg chg="mod">
          <ac:chgData name="Spencer Nitkey" userId="75b7c022-320a-44a2-b38d-3146e0cb9ca7" providerId="ADAL" clId="{88DA928E-C964-43B8-95B9-6B114B40DDF6}" dt="2025-03-10T17:19:25.044" v="641" actId="20577"/>
          <ac:spMkLst>
            <pc:docMk/>
            <pc:sldMk cId="722417580" sldId="448"/>
            <ac:spMk id="12" creationId="{57CAEC4C-2AD8-40D7-8EF6-4C07503BD85B}"/>
          </ac:spMkLst>
        </pc:spChg>
        <pc:spChg chg="mod">
          <ac:chgData name="Spencer Nitkey" userId="75b7c022-320a-44a2-b38d-3146e0cb9ca7" providerId="ADAL" clId="{88DA928E-C964-43B8-95B9-6B114B40DDF6}" dt="2025-03-10T17:19:25.047" v="642" actId="20577"/>
          <ac:spMkLst>
            <pc:docMk/>
            <pc:sldMk cId="722417580" sldId="448"/>
            <ac:spMk id="13" creationId="{4F8AEB08-FEAD-400E-8069-CEFD60261B14}"/>
          </ac:spMkLst>
        </pc:spChg>
      </pc:sldChg>
      <pc:sldChg chg="modSp mod">
        <pc:chgData name="Spencer Nitkey" userId="75b7c022-320a-44a2-b38d-3146e0cb9ca7" providerId="ADAL" clId="{88DA928E-C964-43B8-95B9-6B114B40DDF6}" dt="2025-03-10T17:19:27.109" v="675" actId="27918"/>
        <pc:sldMkLst>
          <pc:docMk/>
          <pc:sldMk cId="3902664604" sldId="449"/>
        </pc:sldMkLst>
        <pc:spChg chg="mod">
          <ac:chgData name="Spencer Nitkey" userId="75b7c022-320a-44a2-b38d-3146e0cb9ca7" providerId="ADAL" clId="{88DA928E-C964-43B8-95B9-6B114B40DDF6}" dt="2025-03-10T17:19:26.678" v="668" actId="20577"/>
          <ac:spMkLst>
            <pc:docMk/>
            <pc:sldMk cId="3902664604" sldId="449"/>
            <ac:spMk id="2" creationId="{57CAEC4C-2AD8-40D7-8EF6-4C07503BD85B}"/>
          </ac:spMkLst>
        </pc:spChg>
        <pc:spChg chg="mod">
          <ac:chgData name="Spencer Nitkey" userId="75b7c022-320a-44a2-b38d-3146e0cb9ca7" providerId="ADAL" clId="{88DA928E-C964-43B8-95B9-6B114B40DDF6}" dt="2025-03-10T17:19:26.680" v="669" actId="20577"/>
          <ac:spMkLst>
            <pc:docMk/>
            <pc:sldMk cId="3902664604" sldId="449"/>
            <ac:spMk id="4" creationId="{03595BD6-D345-486A-800F-EE766903B9F0}"/>
          </ac:spMkLst>
        </pc:spChg>
        <pc:spChg chg="mod">
          <ac:chgData name="Spencer Nitkey" userId="75b7c022-320a-44a2-b38d-3146e0cb9ca7" providerId="ADAL" clId="{88DA928E-C964-43B8-95B9-6B114B40DDF6}" dt="2025-03-10T17:19:26.682" v="670" actId="20577"/>
          <ac:spMkLst>
            <pc:docMk/>
            <pc:sldMk cId="3902664604" sldId="449"/>
            <ac:spMk id="5" creationId="{4B6DB604-6639-4C3A-A85B-0C6AC6704512}"/>
          </ac:spMkLst>
        </pc:spChg>
        <pc:spChg chg="mod">
          <ac:chgData name="Spencer Nitkey" userId="75b7c022-320a-44a2-b38d-3146e0cb9ca7" providerId="ADAL" clId="{88DA928E-C964-43B8-95B9-6B114B40DDF6}" dt="2025-03-10T17:19:26.686" v="671" actId="20577"/>
          <ac:spMkLst>
            <pc:docMk/>
            <pc:sldMk cId="3902664604" sldId="449"/>
            <ac:spMk id="6" creationId="{6E7FD24F-F2C4-45EC-BACA-F10F588D30F7}"/>
          </ac:spMkLst>
        </pc:spChg>
      </pc:sldChg>
      <pc:sldChg chg="modSp mod">
        <pc:chgData name="Spencer Nitkey" userId="75b7c022-320a-44a2-b38d-3146e0cb9ca7" providerId="ADAL" clId="{88DA928E-C964-43B8-95B9-6B114B40DDF6}" dt="2025-03-10T17:19:27.711" v="683" actId="20577"/>
        <pc:sldMkLst>
          <pc:docMk/>
          <pc:sldMk cId="3209573703" sldId="452"/>
        </pc:sldMkLst>
        <pc:spChg chg="mod">
          <ac:chgData name="Spencer Nitkey" userId="75b7c022-320a-44a2-b38d-3146e0cb9ca7" providerId="ADAL" clId="{88DA928E-C964-43B8-95B9-6B114B40DDF6}" dt="2025-03-10T17:19:27.243" v="676" actId="20577"/>
          <ac:spMkLst>
            <pc:docMk/>
            <pc:sldMk cId="3209573703" sldId="452"/>
            <ac:spMk id="4" creationId="{2CBA865F-FB5C-42A6-B459-D3BF0E7C9CCE}"/>
          </ac:spMkLst>
        </pc:spChg>
        <pc:spChg chg="mod">
          <ac:chgData name="Spencer Nitkey" userId="75b7c022-320a-44a2-b38d-3146e0cb9ca7" providerId="ADAL" clId="{88DA928E-C964-43B8-95B9-6B114B40DDF6}" dt="2025-03-10T17:19:27.248" v="677" actId="20577"/>
          <ac:spMkLst>
            <pc:docMk/>
            <pc:sldMk cId="3209573703" sldId="452"/>
            <ac:spMk id="5" creationId="{CDBEDB54-7C21-4AD7-BF97-6D45B5AD2E2D}"/>
          </ac:spMkLst>
        </pc:spChg>
        <pc:spChg chg="mod">
          <ac:chgData name="Spencer Nitkey" userId="75b7c022-320a-44a2-b38d-3146e0cb9ca7" providerId="ADAL" clId="{88DA928E-C964-43B8-95B9-6B114B40DDF6}" dt="2025-03-10T17:19:27.709" v="682" actId="20577"/>
          <ac:spMkLst>
            <pc:docMk/>
            <pc:sldMk cId="3209573703" sldId="452"/>
            <ac:spMk id="6" creationId="{00000000-0000-0000-0000-000000000000}"/>
          </ac:spMkLst>
        </pc:spChg>
        <pc:spChg chg="mod">
          <ac:chgData name="Spencer Nitkey" userId="75b7c022-320a-44a2-b38d-3146e0cb9ca7" providerId="ADAL" clId="{88DA928E-C964-43B8-95B9-6B114B40DDF6}" dt="2025-03-10T17:19:27.711" v="683" actId="20577"/>
          <ac:spMkLst>
            <pc:docMk/>
            <pc:sldMk cId="3209573703" sldId="452"/>
            <ac:spMk id="10" creationId="{57CAEC4C-2AD8-40D7-8EF6-4C07503BD85B}"/>
          </ac:spMkLst>
        </pc:spChg>
      </pc:sldChg>
      <pc:sldChg chg="modSp mod">
        <pc:chgData name="Spencer Nitkey" userId="75b7c022-320a-44a2-b38d-3146e0cb9ca7" providerId="ADAL" clId="{88DA928E-C964-43B8-95B9-6B114B40DDF6}" dt="2025-03-10T17:12:56.862" v="2" actId="20577"/>
        <pc:sldMkLst>
          <pc:docMk/>
          <pc:sldMk cId="4017487461" sldId="454"/>
        </pc:sldMkLst>
        <pc:spChg chg="mod">
          <ac:chgData name="Spencer Nitkey" userId="75b7c022-320a-44a2-b38d-3146e0cb9ca7" providerId="ADAL" clId="{88DA928E-C964-43B8-95B9-6B114B40DDF6}" dt="2025-03-10T17:12:56.862" v="2" actId="20577"/>
          <ac:spMkLst>
            <pc:docMk/>
            <pc:sldMk cId="4017487461" sldId="454"/>
            <ac:spMk id="3" creationId="{00000000-0000-0000-0000-000000000000}"/>
          </ac:spMkLst>
        </pc:spChg>
      </pc:sldChg>
      <pc:sldChg chg="modSp mod">
        <pc:chgData name="Spencer Nitkey" userId="75b7c022-320a-44a2-b38d-3146e0cb9ca7" providerId="ADAL" clId="{88DA928E-C964-43B8-95B9-6B114B40DDF6}" dt="2025-03-10T17:12:57.003" v="52" actId="20577"/>
        <pc:sldMkLst>
          <pc:docMk/>
          <pc:sldMk cId="349701896" sldId="459"/>
        </pc:sldMkLst>
        <pc:spChg chg="mod">
          <ac:chgData name="Spencer Nitkey" userId="75b7c022-320a-44a2-b38d-3146e0cb9ca7" providerId="ADAL" clId="{88DA928E-C964-43B8-95B9-6B114B40DDF6}" dt="2025-03-10T17:12:56.964" v="29" actId="20577"/>
          <ac:spMkLst>
            <pc:docMk/>
            <pc:sldMk cId="349701896" sldId="459"/>
            <ac:spMk id="3" creationId="{CDDCFF91-1C58-4D34-B8C7-9B82799E3EEF}"/>
          </ac:spMkLst>
        </pc:spChg>
        <pc:spChg chg="mod">
          <ac:chgData name="Spencer Nitkey" userId="75b7c022-320a-44a2-b38d-3146e0cb9ca7" providerId="ADAL" clId="{88DA928E-C964-43B8-95B9-6B114B40DDF6}" dt="2025-03-10T17:12:56.965" v="30" actId="20577"/>
          <ac:spMkLst>
            <pc:docMk/>
            <pc:sldMk cId="349701896" sldId="459"/>
            <ac:spMk id="4" creationId="{00000000-0000-0000-0000-000000000000}"/>
          </ac:spMkLst>
        </pc:spChg>
        <pc:spChg chg="mod">
          <ac:chgData name="Spencer Nitkey" userId="75b7c022-320a-44a2-b38d-3146e0cb9ca7" providerId="ADAL" clId="{88DA928E-C964-43B8-95B9-6B114B40DDF6}" dt="2025-03-10T17:12:56.968" v="31" actId="20577"/>
          <ac:spMkLst>
            <pc:docMk/>
            <pc:sldMk cId="349701896" sldId="459"/>
            <ac:spMk id="5" creationId="{00000000-0000-0000-0000-000000000000}"/>
          </ac:spMkLst>
        </pc:spChg>
        <pc:spChg chg="mod">
          <ac:chgData name="Spencer Nitkey" userId="75b7c022-320a-44a2-b38d-3146e0cb9ca7" providerId="ADAL" clId="{88DA928E-C964-43B8-95B9-6B114B40DDF6}" dt="2025-03-10T17:12:56.963" v="28" actId="20577"/>
          <ac:spMkLst>
            <pc:docMk/>
            <pc:sldMk cId="349701896" sldId="459"/>
            <ac:spMk id="8" creationId="{C5FD2A6E-4549-4582-9F6A-E2201AEF5586}"/>
          </ac:spMkLst>
        </pc:spChg>
        <pc:spChg chg="mod">
          <ac:chgData name="Spencer Nitkey" userId="75b7c022-320a-44a2-b38d-3146e0cb9ca7" providerId="ADAL" clId="{88DA928E-C964-43B8-95B9-6B114B40DDF6}" dt="2025-03-10T17:12:57.003" v="52" actId="20577"/>
          <ac:spMkLst>
            <pc:docMk/>
            <pc:sldMk cId="349701896" sldId="459"/>
            <ac:spMk id="9" creationId="{29BA42A2-266A-403E-9C23-CC5751A92D5E}"/>
          </ac:spMkLst>
        </pc:spChg>
        <pc:graphicFrameChg chg="modGraphic">
          <ac:chgData name="Spencer Nitkey" userId="75b7c022-320a-44a2-b38d-3146e0cb9ca7" providerId="ADAL" clId="{88DA928E-C964-43B8-95B9-6B114B40DDF6}" dt="2025-03-10T17:12:57" v="51" actId="20577"/>
          <ac:graphicFrameMkLst>
            <pc:docMk/>
            <pc:sldMk cId="349701896" sldId="459"/>
            <ac:graphicFrameMk id="6" creationId="{00000000-0000-0000-0000-000000000000}"/>
          </ac:graphicFrameMkLst>
        </pc:graphicFrameChg>
      </pc:sldChg>
      <pc:sldChg chg="modSp mod">
        <pc:chgData name="Spencer Nitkey" userId="75b7c022-320a-44a2-b38d-3146e0cb9ca7" providerId="ADAL" clId="{88DA928E-C964-43B8-95B9-6B114B40DDF6}" dt="2025-03-10T17:13:25.482" v="178" actId="20577"/>
        <pc:sldMkLst>
          <pc:docMk/>
          <pc:sldMk cId="3924735963" sldId="461"/>
        </pc:sldMkLst>
        <pc:spChg chg="mod">
          <ac:chgData name="Spencer Nitkey" userId="75b7c022-320a-44a2-b38d-3146e0cb9ca7" providerId="ADAL" clId="{88DA928E-C964-43B8-95B9-6B114B40DDF6}" dt="2025-03-10T17:13:24.912" v="170" actId="20577"/>
          <ac:spMkLst>
            <pc:docMk/>
            <pc:sldMk cId="3924735963" sldId="461"/>
            <ac:spMk id="3" creationId="{78767D51-245A-4A68-B2AB-5C16354BFBAC}"/>
          </ac:spMkLst>
        </pc:spChg>
        <pc:spChg chg="mod">
          <ac:chgData name="Spencer Nitkey" userId="75b7c022-320a-44a2-b38d-3146e0cb9ca7" providerId="ADAL" clId="{88DA928E-C964-43B8-95B9-6B114B40DDF6}" dt="2025-03-10T17:13:24.914" v="171" actId="20577"/>
          <ac:spMkLst>
            <pc:docMk/>
            <pc:sldMk cId="3924735963" sldId="461"/>
            <ac:spMk id="4" creationId="{4A0F956A-D376-402D-A72E-EB05CF05E727}"/>
          </ac:spMkLst>
        </pc:spChg>
        <pc:spChg chg="mod">
          <ac:chgData name="Spencer Nitkey" userId="75b7c022-320a-44a2-b38d-3146e0cb9ca7" providerId="ADAL" clId="{88DA928E-C964-43B8-95B9-6B114B40DDF6}" dt="2025-03-10T17:13:24.919" v="172" actId="20577"/>
          <ac:spMkLst>
            <pc:docMk/>
            <pc:sldMk cId="3924735963" sldId="461"/>
            <ac:spMk id="6" creationId="{BAA5C187-1944-4103-8369-D7EBDC90705C}"/>
          </ac:spMkLst>
        </pc:spChg>
        <pc:spChg chg="mod">
          <ac:chgData name="Spencer Nitkey" userId="75b7c022-320a-44a2-b38d-3146e0cb9ca7" providerId="ADAL" clId="{88DA928E-C964-43B8-95B9-6B114B40DDF6}" dt="2025-03-10T17:13:25.480" v="177" actId="20577"/>
          <ac:spMkLst>
            <pc:docMk/>
            <pc:sldMk cId="3924735963" sldId="461"/>
            <ac:spMk id="7" creationId="{983C6B64-C1D0-4D7F-9C20-420176EC5D9D}"/>
          </ac:spMkLst>
        </pc:spChg>
        <pc:spChg chg="mod">
          <ac:chgData name="Spencer Nitkey" userId="75b7c022-320a-44a2-b38d-3146e0cb9ca7" providerId="ADAL" clId="{88DA928E-C964-43B8-95B9-6B114B40DDF6}" dt="2025-03-10T17:13:25.482" v="178" actId="20577"/>
          <ac:spMkLst>
            <pc:docMk/>
            <pc:sldMk cId="3924735963" sldId="461"/>
            <ac:spMk id="8" creationId="{983C6B64-C1D0-4D7F-9C20-420176EC5D9D}"/>
          </ac:spMkLst>
        </pc:spChg>
      </pc:sldChg>
      <pc:sldChg chg="modSp mod">
        <pc:chgData name="Spencer Nitkey" userId="75b7c022-320a-44a2-b38d-3146e0cb9ca7" providerId="ADAL" clId="{88DA928E-C964-43B8-95B9-6B114B40DDF6}" dt="2025-03-10T17:18:07.205" v="416" actId="20577"/>
        <pc:sldMkLst>
          <pc:docMk/>
          <pc:sldMk cId="2704776092" sldId="462"/>
        </pc:sldMkLst>
        <pc:spChg chg="mod">
          <ac:chgData name="Spencer Nitkey" userId="75b7c022-320a-44a2-b38d-3146e0cb9ca7" providerId="ADAL" clId="{88DA928E-C964-43B8-95B9-6B114B40DDF6}" dt="2025-03-10T17:18:06.742" v="408" actId="20577"/>
          <ac:spMkLst>
            <pc:docMk/>
            <pc:sldMk cId="2704776092" sldId="462"/>
            <ac:spMk id="3" creationId="{4FABAF5E-6273-4748-8DA5-D4138D6F7385}"/>
          </ac:spMkLst>
        </pc:spChg>
        <pc:spChg chg="mod">
          <ac:chgData name="Spencer Nitkey" userId="75b7c022-320a-44a2-b38d-3146e0cb9ca7" providerId="ADAL" clId="{88DA928E-C964-43B8-95B9-6B114B40DDF6}" dt="2025-03-10T17:18:06.744" v="409" actId="20577"/>
          <ac:spMkLst>
            <pc:docMk/>
            <pc:sldMk cId="2704776092" sldId="462"/>
            <ac:spMk id="4" creationId="{32A6EB60-7F9A-4D7D-A429-79DC101B9978}"/>
          </ac:spMkLst>
        </pc:spChg>
        <pc:spChg chg="mod">
          <ac:chgData name="Spencer Nitkey" userId="75b7c022-320a-44a2-b38d-3146e0cb9ca7" providerId="ADAL" clId="{88DA928E-C964-43B8-95B9-6B114B40DDF6}" dt="2025-03-10T17:18:06.746" v="410" actId="20577"/>
          <ac:spMkLst>
            <pc:docMk/>
            <pc:sldMk cId="2704776092" sldId="462"/>
            <ac:spMk id="5" creationId="{40520375-29F6-4289-B719-5927C7C43F43}"/>
          </ac:spMkLst>
        </pc:spChg>
        <pc:spChg chg="mod">
          <ac:chgData name="Spencer Nitkey" userId="75b7c022-320a-44a2-b38d-3146e0cb9ca7" providerId="ADAL" clId="{88DA928E-C964-43B8-95B9-6B114B40DDF6}" dt="2025-03-10T17:18:06.752" v="411" actId="20577"/>
          <ac:spMkLst>
            <pc:docMk/>
            <pc:sldMk cId="2704776092" sldId="462"/>
            <ac:spMk id="6" creationId="{B59D3033-2B43-489F-BACA-87BB7C319905}"/>
          </ac:spMkLst>
        </pc:spChg>
        <pc:spChg chg="mod">
          <ac:chgData name="Spencer Nitkey" userId="75b7c022-320a-44a2-b38d-3146e0cb9ca7" providerId="ADAL" clId="{88DA928E-C964-43B8-95B9-6B114B40DDF6}" dt="2025-03-10T17:18:07.205" v="416" actId="20577"/>
          <ac:spMkLst>
            <pc:docMk/>
            <pc:sldMk cId="2704776092" sldId="462"/>
            <ac:spMk id="8" creationId="{3568C37E-D667-44A2-BFA0-DC64208C3DED}"/>
          </ac:spMkLst>
        </pc:spChg>
      </pc:sldChg>
      <pc:sldChg chg="modSp mod">
        <pc:chgData name="Spencer Nitkey" userId="75b7c022-320a-44a2-b38d-3146e0cb9ca7" providerId="ADAL" clId="{88DA928E-C964-43B8-95B9-6B114B40DDF6}" dt="2025-03-10T17:19:26.097" v="658" actId="20577"/>
        <pc:sldMkLst>
          <pc:docMk/>
          <pc:sldMk cId="1184245292" sldId="463"/>
        </pc:sldMkLst>
        <pc:spChg chg="mod">
          <ac:chgData name="Spencer Nitkey" userId="75b7c022-320a-44a2-b38d-3146e0cb9ca7" providerId="ADAL" clId="{88DA928E-C964-43B8-95B9-6B114B40DDF6}" dt="2025-03-10T17:19:25.062" v="643" actId="20577"/>
          <ac:spMkLst>
            <pc:docMk/>
            <pc:sldMk cId="1184245292" sldId="463"/>
            <ac:spMk id="3" creationId="{08B274AE-EC7C-498C-B91A-10632DE8EECA}"/>
          </ac:spMkLst>
        </pc:spChg>
        <pc:spChg chg="mod">
          <ac:chgData name="Spencer Nitkey" userId="75b7c022-320a-44a2-b38d-3146e0cb9ca7" providerId="ADAL" clId="{88DA928E-C964-43B8-95B9-6B114B40DDF6}" dt="2025-03-10T17:19:25.064" v="644" actId="20577"/>
          <ac:spMkLst>
            <pc:docMk/>
            <pc:sldMk cId="1184245292" sldId="463"/>
            <ac:spMk id="4" creationId="{E7C58009-F8F3-4AA5-A921-279FFE92CC64}"/>
          </ac:spMkLst>
        </pc:spChg>
        <pc:spChg chg="mod">
          <ac:chgData name="Spencer Nitkey" userId="75b7c022-320a-44a2-b38d-3146e0cb9ca7" providerId="ADAL" clId="{88DA928E-C964-43B8-95B9-6B114B40DDF6}" dt="2025-03-10T17:19:25.065" v="645" actId="20577"/>
          <ac:spMkLst>
            <pc:docMk/>
            <pc:sldMk cId="1184245292" sldId="463"/>
            <ac:spMk id="6" creationId="{390DE39C-EC98-4916-BA0E-2953EA2F8DD7}"/>
          </ac:spMkLst>
        </pc:spChg>
        <pc:spChg chg="mod">
          <ac:chgData name="Spencer Nitkey" userId="75b7c022-320a-44a2-b38d-3146e0cb9ca7" providerId="ADAL" clId="{88DA928E-C964-43B8-95B9-6B114B40DDF6}" dt="2025-03-10T17:19:25.069" v="646" actId="20577"/>
          <ac:spMkLst>
            <pc:docMk/>
            <pc:sldMk cId="1184245292" sldId="463"/>
            <ac:spMk id="8" creationId="{BA139A88-3BC0-4802-9727-94A9BC8F993C}"/>
          </ac:spMkLst>
        </pc:spChg>
        <pc:spChg chg="mod">
          <ac:chgData name="Spencer Nitkey" userId="75b7c022-320a-44a2-b38d-3146e0cb9ca7" providerId="ADAL" clId="{88DA928E-C964-43B8-95B9-6B114B40DDF6}" dt="2025-03-10T17:19:26.090" v="655" actId="20577"/>
          <ac:spMkLst>
            <pc:docMk/>
            <pc:sldMk cId="1184245292" sldId="463"/>
            <ac:spMk id="12" creationId="{5D045361-96DA-4F45-A263-7B139F478415}"/>
          </ac:spMkLst>
        </pc:spChg>
        <pc:spChg chg="mod">
          <ac:chgData name="Spencer Nitkey" userId="75b7c022-320a-44a2-b38d-3146e0cb9ca7" providerId="ADAL" clId="{88DA928E-C964-43B8-95B9-6B114B40DDF6}" dt="2025-03-10T17:19:26.092" v="656" actId="20577"/>
          <ac:spMkLst>
            <pc:docMk/>
            <pc:sldMk cId="1184245292" sldId="463"/>
            <ac:spMk id="13" creationId="{57CAEC4C-2AD8-40D7-8EF6-4C07503BD85B}"/>
          </ac:spMkLst>
        </pc:spChg>
        <pc:spChg chg="mod">
          <ac:chgData name="Spencer Nitkey" userId="75b7c022-320a-44a2-b38d-3146e0cb9ca7" providerId="ADAL" clId="{88DA928E-C964-43B8-95B9-6B114B40DDF6}" dt="2025-03-10T17:19:26.095" v="657" actId="20577"/>
          <ac:spMkLst>
            <pc:docMk/>
            <pc:sldMk cId="1184245292" sldId="463"/>
            <ac:spMk id="15" creationId="{A9C75816-D3CD-4733-B79A-DB135B6F4B9A}"/>
          </ac:spMkLst>
        </pc:spChg>
        <pc:spChg chg="mod">
          <ac:chgData name="Spencer Nitkey" userId="75b7c022-320a-44a2-b38d-3146e0cb9ca7" providerId="ADAL" clId="{88DA928E-C964-43B8-95B9-6B114B40DDF6}" dt="2025-03-10T17:19:26.097" v="658" actId="20577"/>
          <ac:spMkLst>
            <pc:docMk/>
            <pc:sldMk cId="1184245292" sldId="463"/>
            <ac:spMk id="16" creationId="{C014EBC2-F3F4-49E4-9A27-4FA7A14BE6E3}"/>
          </ac:spMkLst>
        </pc:spChg>
      </pc:sldChg>
      <pc:sldChg chg="modSp mod">
        <pc:chgData name="Spencer Nitkey" userId="75b7c022-320a-44a2-b38d-3146e0cb9ca7" providerId="ADAL" clId="{88DA928E-C964-43B8-95B9-6B114B40DDF6}" dt="2025-03-10T17:13:24.904" v="169" actId="20577"/>
        <pc:sldMkLst>
          <pc:docMk/>
          <pc:sldMk cId="4058114801" sldId="465"/>
        </pc:sldMkLst>
        <pc:spChg chg="mod">
          <ac:chgData name="Spencer Nitkey" userId="75b7c022-320a-44a2-b38d-3146e0cb9ca7" providerId="ADAL" clId="{88DA928E-C964-43B8-95B9-6B114B40DDF6}" dt="2025-03-10T17:13:24.290" v="160" actId="20577"/>
          <ac:spMkLst>
            <pc:docMk/>
            <pc:sldMk cId="4058114801" sldId="465"/>
            <ac:spMk id="2" creationId="{983C6B64-C1D0-4D7F-9C20-420176EC5D9D}"/>
          </ac:spMkLst>
        </pc:spChg>
        <pc:spChg chg="mod">
          <ac:chgData name="Spencer Nitkey" userId="75b7c022-320a-44a2-b38d-3146e0cb9ca7" providerId="ADAL" clId="{88DA928E-C964-43B8-95B9-6B114B40DDF6}" dt="2025-03-10T17:13:24.292" v="161" actId="20577"/>
          <ac:spMkLst>
            <pc:docMk/>
            <pc:sldMk cId="4058114801" sldId="465"/>
            <ac:spMk id="3" creationId="{78767D51-245A-4A68-B2AB-5C16354BFBAC}"/>
          </ac:spMkLst>
        </pc:spChg>
        <pc:spChg chg="mod">
          <ac:chgData name="Spencer Nitkey" userId="75b7c022-320a-44a2-b38d-3146e0cb9ca7" providerId="ADAL" clId="{88DA928E-C964-43B8-95B9-6B114B40DDF6}" dt="2025-03-10T17:13:24.295" v="162" actId="20577"/>
          <ac:spMkLst>
            <pc:docMk/>
            <pc:sldMk cId="4058114801" sldId="465"/>
            <ac:spMk id="4" creationId="{4A0F956A-D376-402D-A72E-EB05CF05E727}"/>
          </ac:spMkLst>
        </pc:spChg>
        <pc:spChg chg="mod">
          <ac:chgData name="Spencer Nitkey" userId="75b7c022-320a-44a2-b38d-3146e0cb9ca7" providerId="ADAL" clId="{88DA928E-C964-43B8-95B9-6B114B40DDF6}" dt="2025-03-10T17:13:24.297" v="163" actId="20577"/>
          <ac:spMkLst>
            <pc:docMk/>
            <pc:sldMk cId="4058114801" sldId="465"/>
            <ac:spMk id="5" creationId="{E55353FD-25E9-47CD-9D90-F5049F121EA9}"/>
          </ac:spMkLst>
        </pc:spChg>
        <pc:spChg chg="mod">
          <ac:chgData name="Spencer Nitkey" userId="75b7c022-320a-44a2-b38d-3146e0cb9ca7" providerId="ADAL" clId="{88DA928E-C964-43B8-95B9-6B114B40DDF6}" dt="2025-03-10T17:13:24.302" v="164" actId="20577"/>
          <ac:spMkLst>
            <pc:docMk/>
            <pc:sldMk cId="4058114801" sldId="465"/>
            <ac:spMk id="6" creationId="{BAA5C187-1944-4103-8369-D7EBDC90705C}"/>
          </ac:spMkLst>
        </pc:spChg>
        <pc:spChg chg="mod">
          <ac:chgData name="Spencer Nitkey" userId="75b7c022-320a-44a2-b38d-3146e0cb9ca7" providerId="ADAL" clId="{88DA928E-C964-43B8-95B9-6B114B40DDF6}" dt="2025-03-10T17:13:24.904" v="169" actId="20577"/>
          <ac:spMkLst>
            <pc:docMk/>
            <pc:sldMk cId="4058114801" sldId="465"/>
            <ac:spMk id="10" creationId="{983C6B64-C1D0-4D7F-9C20-420176EC5D9D}"/>
          </ac:spMkLst>
        </pc:spChg>
      </pc:sldChg>
      <pc:sldChg chg="modSp mod">
        <pc:chgData name="Spencer Nitkey" userId="75b7c022-320a-44a2-b38d-3146e0cb9ca7" providerId="ADAL" clId="{88DA928E-C964-43B8-95B9-6B114B40DDF6}" dt="2025-03-10T17:19:21.514" v="588" actId="27918"/>
        <pc:sldMkLst>
          <pc:docMk/>
          <pc:sldMk cId="1274150970" sldId="466"/>
        </pc:sldMkLst>
        <pc:spChg chg="mod">
          <ac:chgData name="Spencer Nitkey" userId="75b7c022-320a-44a2-b38d-3146e0cb9ca7" providerId="ADAL" clId="{88DA928E-C964-43B8-95B9-6B114B40DDF6}" dt="2025-03-10T17:19:21.099" v="582" actId="20577"/>
          <ac:spMkLst>
            <pc:docMk/>
            <pc:sldMk cId="1274150970" sldId="466"/>
            <ac:spMk id="2" creationId="{57CAEC4C-2AD8-40D7-8EF6-4C07503BD85B}"/>
          </ac:spMkLst>
        </pc:spChg>
        <pc:spChg chg="mod">
          <ac:chgData name="Spencer Nitkey" userId="75b7c022-320a-44a2-b38d-3146e0cb9ca7" providerId="ADAL" clId="{88DA928E-C964-43B8-95B9-6B114B40DDF6}" dt="2025-03-10T17:19:21.101" v="583" actId="20577"/>
          <ac:spMkLst>
            <pc:docMk/>
            <pc:sldMk cId="1274150970" sldId="466"/>
            <ac:spMk id="3" creationId="{456EB777-6223-416D-ABBD-CE25284BE9FA}"/>
          </ac:spMkLst>
        </pc:spChg>
        <pc:spChg chg="mod">
          <ac:chgData name="Spencer Nitkey" userId="75b7c022-320a-44a2-b38d-3146e0cb9ca7" providerId="ADAL" clId="{88DA928E-C964-43B8-95B9-6B114B40DDF6}" dt="2025-03-10T17:19:21.103" v="584" actId="20577"/>
          <ac:spMkLst>
            <pc:docMk/>
            <pc:sldMk cId="1274150970" sldId="466"/>
            <ac:spMk id="4" creationId="{D125BE4E-0061-46F5-A0CA-98249B3D89BD}"/>
          </ac:spMkLst>
        </pc:spChg>
      </pc:sldChg>
      <pc:sldChg chg="modSp mod">
        <pc:chgData name="Spencer Nitkey" userId="75b7c022-320a-44a2-b38d-3146e0cb9ca7" providerId="ADAL" clId="{88DA928E-C964-43B8-95B9-6B114B40DDF6}" dt="2025-03-10T17:13:14.133" v="82" actId="20577"/>
        <pc:sldMkLst>
          <pc:docMk/>
          <pc:sldMk cId="133577384" sldId="467"/>
        </pc:sldMkLst>
        <pc:spChg chg="mod">
          <ac:chgData name="Spencer Nitkey" userId="75b7c022-320a-44a2-b38d-3146e0cb9ca7" providerId="ADAL" clId="{88DA928E-C964-43B8-95B9-6B114B40DDF6}" dt="2025-03-10T17:13:14.114" v="76" actId="20577"/>
          <ac:spMkLst>
            <pc:docMk/>
            <pc:sldMk cId="133577384" sldId="467"/>
            <ac:spMk id="4" creationId="{F2F1A772-2FD6-4D6F-8AFF-A44BDF56F699}"/>
          </ac:spMkLst>
        </pc:spChg>
        <pc:spChg chg="mod">
          <ac:chgData name="Spencer Nitkey" userId="75b7c022-320a-44a2-b38d-3146e0cb9ca7" providerId="ADAL" clId="{88DA928E-C964-43B8-95B9-6B114B40DDF6}" dt="2025-03-10T17:13:14.117" v="77" actId="20577"/>
          <ac:spMkLst>
            <pc:docMk/>
            <pc:sldMk cId="133577384" sldId="467"/>
            <ac:spMk id="5" creationId="{23C3F140-43C9-4DB8-91BF-A9DFD2C0E68A}"/>
          </ac:spMkLst>
        </pc:spChg>
        <pc:spChg chg="mod">
          <ac:chgData name="Spencer Nitkey" userId="75b7c022-320a-44a2-b38d-3146e0cb9ca7" providerId="ADAL" clId="{88DA928E-C964-43B8-95B9-6B114B40DDF6}" dt="2025-03-10T17:13:14.123" v="78" actId="20577"/>
          <ac:spMkLst>
            <pc:docMk/>
            <pc:sldMk cId="133577384" sldId="467"/>
            <ac:spMk id="6" creationId="{23C3F140-43C9-4DB8-91BF-A9DFD2C0E68A}"/>
          </ac:spMkLst>
        </pc:spChg>
        <pc:spChg chg="mod">
          <ac:chgData name="Spencer Nitkey" userId="75b7c022-320a-44a2-b38d-3146e0cb9ca7" providerId="ADAL" clId="{88DA928E-C964-43B8-95B9-6B114B40DDF6}" dt="2025-03-10T17:13:14.125" v="79" actId="20577"/>
          <ac:spMkLst>
            <pc:docMk/>
            <pc:sldMk cId="133577384" sldId="467"/>
            <ac:spMk id="7" creationId="{F200BB3B-8EE2-4137-9633-F0C7AA486298}"/>
          </ac:spMkLst>
        </pc:spChg>
        <pc:spChg chg="mod">
          <ac:chgData name="Spencer Nitkey" userId="75b7c022-320a-44a2-b38d-3146e0cb9ca7" providerId="ADAL" clId="{88DA928E-C964-43B8-95B9-6B114B40DDF6}" dt="2025-03-10T17:13:14.128" v="80" actId="20577"/>
          <ac:spMkLst>
            <pc:docMk/>
            <pc:sldMk cId="133577384" sldId="467"/>
            <ac:spMk id="8" creationId="{4DA8209D-068F-4599-AF59-8B0F2FB5B908}"/>
          </ac:spMkLst>
        </pc:spChg>
        <pc:spChg chg="mod">
          <ac:chgData name="Spencer Nitkey" userId="75b7c022-320a-44a2-b38d-3146e0cb9ca7" providerId="ADAL" clId="{88DA928E-C964-43B8-95B9-6B114B40DDF6}" dt="2025-03-10T17:13:14.130" v="81" actId="20577"/>
          <ac:spMkLst>
            <pc:docMk/>
            <pc:sldMk cId="133577384" sldId="467"/>
            <ac:spMk id="9" creationId="{F2F1A772-2FD6-4D6F-8AFF-A44BDF56F699}"/>
          </ac:spMkLst>
        </pc:spChg>
        <pc:spChg chg="mod">
          <ac:chgData name="Spencer Nitkey" userId="75b7c022-320a-44a2-b38d-3146e0cb9ca7" providerId="ADAL" clId="{88DA928E-C964-43B8-95B9-6B114B40DDF6}" dt="2025-03-10T17:13:14.133" v="82" actId="20577"/>
          <ac:spMkLst>
            <pc:docMk/>
            <pc:sldMk cId="133577384" sldId="467"/>
            <ac:spMk id="10" creationId="{23C3F140-43C9-4DB8-91BF-A9DFD2C0E68A}"/>
          </ac:spMkLst>
        </pc:spChg>
      </pc:sldChg>
      <pc:sldChg chg="modSp mod">
        <pc:chgData name="Spencer Nitkey" userId="75b7c022-320a-44a2-b38d-3146e0cb9ca7" providerId="ADAL" clId="{88DA928E-C964-43B8-95B9-6B114B40DDF6}" dt="2025-03-10T17:13:24.276" v="159" actId="20577"/>
        <pc:sldMkLst>
          <pc:docMk/>
          <pc:sldMk cId="2715649545" sldId="468"/>
        </pc:sldMkLst>
        <pc:spChg chg="mod">
          <ac:chgData name="Spencer Nitkey" userId="75b7c022-320a-44a2-b38d-3146e0cb9ca7" providerId="ADAL" clId="{88DA928E-C964-43B8-95B9-6B114B40DDF6}" dt="2025-03-10T17:13:23.240" v="146" actId="20577"/>
          <ac:spMkLst>
            <pc:docMk/>
            <pc:sldMk cId="2715649545" sldId="468"/>
            <ac:spMk id="2" creationId="{20D89510-F281-4702-B2C2-1FC6A92D9DC9}"/>
          </ac:spMkLst>
        </pc:spChg>
        <pc:spChg chg="mod">
          <ac:chgData name="Spencer Nitkey" userId="75b7c022-320a-44a2-b38d-3146e0cb9ca7" providerId="ADAL" clId="{88DA928E-C964-43B8-95B9-6B114B40DDF6}" dt="2025-03-10T17:13:23.242" v="147" actId="20577"/>
          <ac:spMkLst>
            <pc:docMk/>
            <pc:sldMk cId="2715649545" sldId="468"/>
            <ac:spMk id="3" creationId="{FA600F96-B4BF-44FD-9917-82FF815E2CA1}"/>
          </ac:spMkLst>
        </pc:spChg>
        <pc:spChg chg="mod">
          <ac:chgData name="Spencer Nitkey" userId="75b7c022-320a-44a2-b38d-3146e0cb9ca7" providerId="ADAL" clId="{88DA928E-C964-43B8-95B9-6B114B40DDF6}" dt="2025-03-10T17:13:24.269" v="156" actId="20577"/>
          <ac:spMkLst>
            <pc:docMk/>
            <pc:sldMk cId="2715649545" sldId="468"/>
            <ac:spMk id="6" creationId="{20D89510-F281-4702-B2C2-1FC6A92D9DC9}"/>
          </ac:spMkLst>
        </pc:spChg>
        <pc:spChg chg="mod">
          <ac:chgData name="Spencer Nitkey" userId="75b7c022-320a-44a2-b38d-3146e0cb9ca7" providerId="ADAL" clId="{88DA928E-C964-43B8-95B9-6B114B40DDF6}" dt="2025-03-10T17:13:24.273" v="157" actId="20577"/>
          <ac:spMkLst>
            <pc:docMk/>
            <pc:sldMk cId="2715649545" sldId="468"/>
            <ac:spMk id="7" creationId="{FA600F96-B4BF-44FD-9917-82FF815E2CA1}"/>
          </ac:spMkLst>
        </pc:spChg>
        <pc:spChg chg="mod">
          <ac:chgData name="Spencer Nitkey" userId="75b7c022-320a-44a2-b38d-3146e0cb9ca7" providerId="ADAL" clId="{88DA928E-C964-43B8-95B9-6B114B40DDF6}" dt="2025-03-10T17:13:24.274" v="158" actId="20577"/>
          <ac:spMkLst>
            <pc:docMk/>
            <pc:sldMk cId="2715649545" sldId="468"/>
            <ac:spMk id="8" creationId="{E5A1D6BD-6CA3-4B87-AC23-7CE1B211B478}"/>
          </ac:spMkLst>
        </pc:spChg>
        <pc:spChg chg="mod">
          <ac:chgData name="Spencer Nitkey" userId="75b7c022-320a-44a2-b38d-3146e0cb9ca7" providerId="ADAL" clId="{88DA928E-C964-43B8-95B9-6B114B40DDF6}" dt="2025-03-10T17:13:24.276" v="159" actId="20577"/>
          <ac:spMkLst>
            <pc:docMk/>
            <pc:sldMk cId="2715649545" sldId="468"/>
            <ac:spMk id="9" creationId="{D87FF5FE-4FD5-45B3-90E1-56233F98AE0B}"/>
          </ac:spMkLst>
        </pc:spChg>
      </pc:sldChg>
      <pc:sldChg chg="modSp mod">
        <pc:chgData name="Spencer Nitkey" userId="75b7c022-320a-44a2-b38d-3146e0cb9ca7" providerId="ADAL" clId="{88DA928E-C964-43B8-95B9-6B114B40DDF6}" dt="2025-03-10T17:18:08.282" v="431" actId="20577"/>
        <pc:sldMkLst>
          <pc:docMk/>
          <pc:sldMk cId="1320671980" sldId="471"/>
        </pc:sldMkLst>
        <pc:spChg chg="mod">
          <ac:chgData name="Spencer Nitkey" userId="75b7c022-320a-44a2-b38d-3146e0cb9ca7" providerId="ADAL" clId="{88DA928E-C964-43B8-95B9-6B114B40DDF6}" dt="2025-03-10T17:18:07.216" v="417" actId="20577"/>
          <ac:spMkLst>
            <pc:docMk/>
            <pc:sldMk cId="1320671980" sldId="471"/>
            <ac:spMk id="2" creationId="{09218974-499E-46A7-9047-511AB397C8FF}"/>
          </ac:spMkLst>
        </pc:spChg>
        <pc:spChg chg="mod">
          <ac:chgData name="Spencer Nitkey" userId="75b7c022-320a-44a2-b38d-3146e0cb9ca7" providerId="ADAL" clId="{88DA928E-C964-43B8-95B9-6B114B40DDF6}" dt="2025-03-10T17:18:07.218" v="418" actId="20577"/>
          <ac:spMkLst>
            <pc:docMk/>
            <pc:sldMk cId="1320671980" sldId="471"/>
            <ac:spMk id="3" creationId="{EDF8735F-8CFF-455C-BF95-F91003B995BC}"/>
          </ac:spMkLst>
        </pc:spChg>
        <pc:spChg chg="mod">
          <ac:chgData name="Spencer Nitkey" userId="75b7c022-320a-44a2-b38d-3146e0cb9ca7" providerId="ADAL" clId="{88DA928E-C964-43B8-95B9-6B114B40DDF6}" dt="2025-03-10T17:18:07.744" v="423" actId="20577"/>
          <ac:spMkLst>
            <pc:docMk/>
            <pc:sldMk cId="1320671980" sldId="471"/>
            <ac:spMk id="5" creationId="{CDD63F83-0952-4660-9D2F-94FD8BABEC82}"/>
          </ac:spMkLst>
        </pc:spChg>
        <pc:spChg chg="mod">
          <ac:chgData name="Spencer Nitkey" userId="75b7c022-320a-44a2-b38d-3146e0cb9ca7" providerId="ADAL" clId="{88DA928E-C964-43B8-95B9-6B114B40DDF6}" dt="2025-03-10T17:18:07.746" v="424" actId="20577"/>
          <ac:spMkLst>
            <pc:docMk/>
            <pc:sldMk cId="1320671980" sldId="471"/>
            <ac:spMk id="6" creationId="{EDF8735F-8CFF-455C-BF95-F91003B995BC}"/>
          </ac:spMkLst>
        </pc:spChg>
        <pc:spChg chg="mod">
          <ac:chgData name="Spencer Nitkey" userId="75b7c022-320a-44a2-b38d-3146e0cb9ca7" providerId="ADAL" clId="{88DA928E-C964-43B8-95B9-6B114B40DDF6}" dt="2025-03-10T17:18:08.278" v="429" actId="20577"/>
          <ac:spMkLst>
            <pc:docMk/>
            <pc:sldMk cId="1320671980" sldId="471"/>
            <ac:spMk id="8" creationId="{3568C37E-D667-44A2-BFA0-DC64208C3DED}"/>
          </ac:spMkLst>
        </pc:spChg>
        <pc:spChg chg="mod">
          <ac:chgData name="Spencer Nitkey" userId="75b7c022-320a-44a2-b38d-3146e0cb9ca7" providerId="ADAL" clId="{88DA928E-C964-43B8-95B9-6B114B40DDF6}" dt="2025-03-10T17:18:08.279" v="430" actId="20577"/>
          <ac:spMkLst>
            <pc:docMk/>
            <pc:sldMk cId="1320671980" sldId="471"/>
            <ac:spMk id="9" creationId="{4FABAF5E-6273-4748-8DA5-D4138D6F7385}"/>
          </ac:spMkLst>
        </pc:spChg>
        <pc:spChg chg="mod">
          <ac:chgData name="Spencer Nitkey" userId="75b7c022-320a-44a2-b38d-3146e0cb9ca7" providerId="ADAL" clId="{88DA928E-C964-43B8-95B9-6B114B40DDF6}" dt="2025-03-10T17:18:08.282" v="431" actId="20577"/>
          <ac:spMkLst>
            <pc:docMk/>
            <pc:sldMk cId="1320671980" sldId="471"/>
            <ac:spMk id="10" creationId="{B59D3033-2B43-489F-BACA-87BB7C319905}"/>
          </ac:spMkLst>
        </pc:spChg>
      </pc:sldChg>
      <pc:sldChg chg="modSp mod">
        <pc:chgData name="Spencer Nitkey" userId="75b7c022-320a-44a2-b38d-3146e0cb9ca7" providerId="ADAL" clId="{88DA928E-C964-43B8-95B9-6B114B40DDF6}" dt="2025-03-10T17:18:08.766" v="440" actId="20577"/>
        <pc:sldMkLst>
          <pc:docMk/>
          <pc:sldMk cId="894554452" sldId="472"/>
        </pc:sldMkLst>
        <pc:spChg chg="mod">
          <ac:chgData name="Spencer Nitkey" userId="75b7c022-320a-44a2-b38d-3146e0cb9ca7" providerId="ADAL" clId="{88DA928E-C964-43B8-95B9-6B114B40DDF6}" dt="2025-03-10T17:18:08.296" v="432" actId="20577"/>
          <ac:spMkLst>
            <pc:docMk/>
            <pc:sldMk cId="894554452" sldId="472"/>
            <ac:spMk id="5" creationId="{2CBA865F-FB5C-42A6-B459-D3BF0E7C9CCE}"/>
          </ac:spMkLst>
        </pc:spChg>
        <pc:spChg chg="mod">
          <ac:chgData name="Spencer Nitkey" userId="75b7c022-320a-44a2-b38d-3146e0cb9ca7" providerId="ADAL" clId="{88DA928E-C964-43B8-95B9-6B114B40DDF6}" dt="2025-03-10T17:18:08.298" v="433" actId="20577"/>
          <ac:spMkLst>
            <pc:docMk/>
            <pc:sldMk cId="894554452" sldId="472"/>
            <ac:spMk id="6" creationId="{CDBEDB54-7C21-4AD7-BF97-6D45B5AD2E2D}"/>
          </ac:spMkLst>
        </pc:spChg>
        <pc:spChg chg="mod">
          <ac:chgData name="Spencer Nitkey" userId="75b7c022-320a-44a2-b38d-3146e0cb9ca7" providerId="ADAL" clId="{88DA928E-C964-43B8-95B9-6B114B40DDF6}" dt="2025-03-10T17:18:08.762" v="438" actId="20577"/>
          <ac:spMkLst>
            <pc:docMk/>
            <pc:sldMk cId="894554452" sldId="472"/>
            <ac:spMk id="8" creationId="{3568C37E-D667-44A2-BFA0-DC64208C3DED}"/>
          </ac:spMkLst>
        </pc:spChg>
        <pc:spChg chg="mod">
          <ac:chgData name="Spencer Nitkey" userId="75b7c022-320a-44a2-b38d-3146e0cb9ca7" providerId="ADAL" clId="{88DA928E-C964-43B8-95B9-6B114B40DDF6}" dt="2025-03-10T17:18:08.763" v="439" actId="20577"/>
          <ac:spMkLst>
            <pc:docMk/>
            <pc:sldMk cId="894554452" sldId="472"/>
            <ac:spMk id="9" creationId="{4FABAF5E-6273-4748-8DA5-D4138D6F7385}"/>
          </ac:spMkLst>
        </pc:spChg>
        <pc:spChg chg="mod">
          <ac:chgData name="Spencer Nitkey" userId="75b7c022-320a-44a2-b38d-3146e0cb9ca7" providerId="ADAL" clId="{88DA928E-C964-43B8-95B9-6B114B40DDF6}" dt="2025-03-10T17:18:08.766" v="440" actId="20577"/>
          <ac:spMkLst>
            <pc:docMk/>
            <pc:sldMk cId="894554452" sldId="472"/>
            <ac:spMk id="10" creationId="{B59D3033-2B43-489F-BACA-87BB7C319905}"/>
          </ac:spMkLst>
        </pc:spChg>
      </pc:sldChg>
      <pc:sldChg chg="modSp mod">
        <pc:chgData name="Spencer Nitkey" userId="75b7c022-320a-44a2-b38d-3146e0cb9ca7" providerId="ADAL" clId="{88DA928E-C964-43B8-95B9-6B114B40DDF6}" dt="2025-03-10T17:18:09.949" v="455" actId="20577"/>
        <pc:sldMkLst>
          <pc:docMk/>
          <pc:sldMk cId="229547932" sldId="473"/>
        </pc:sldMkLst>
        <pc:spChg chg="mod">
          <ac:chgData name="Spencer Nitkey" userId="75b7c022-320a-44a2-b38d-3146e0cb9ca7" providerId="ADAL" clId="{88DA928E-C964-43B8-95B9-6B114B40DDF6}" dt="2025-03-10T17:18:08.778" v="441" actId="20577"/>
          <ac:spMkLst>
            <pc:docMk/>
            <pc:sldMk cId="229547932" sldId="473"/>
            <ac:spMk id="2" creationId="{2CBA865F-FB5C-42A6-B459-D3BF0E7C9CCE}"/>
          </ac:spMkLst>
        </pc:spChg>
        <pc:spChg chg="mod">
          <ac:chgData name="Spencer Nitkey" userId="75b7c022-320a-44a2-b38d-3146e0cb9ca7" providerId="ADAL" clId="{88DA928E-C964-43B8-95B9-6B114B40DDF6}" dt="2025-03-10T17:18:08.780" v="442" actId="20577"/>
          <ac:spMkLst>
            <pc:docMk/>
            <pc:sldMk cId="229547932" sldId="473"/>
            <ac:spMk id="3" creationId="{CDBEDB54-7C21-4AD7-BF97-6D45B5AD2E2D}"/>
          </ac:spMkLst>
        </pc:spChg>
        <pc:spChg chg="mod">
          <ac:chgData name="Spencer Nitkey" userId="75b7c022-320a-44a2-b38d-3146e0cb9ca7" providerId="ADAL" clId="{88DA928E-C964-43B8-95B9-6B114B40DDF6}" dt="2025-03-10T17:18:09.943" v="451" actId="20577"/>
          <ac:spMkLst>
            <pc:docMk/>
            <pc:sldMk cId="229547932" sldId="473"/>
            <ac:spMk id="6" creationId="{2CBA865F-FB5C-42A6-B459-D3BF0E7C9CCE}"/>
          </ac:spMkLst>
        </pc:spChg>
        <pc:spChg chg="mod">
          <ac:chgData name="Spencer Nitkey" userId="75b7c022-320a-44a2-b38d-3146e0cb9ca7" providerId="ADAL" clId="{88DA928E-C964-43B8-95B9-6B114B40DDF6}" dt="2025-03-10T17:18:09.945" v="452" actId="20577"/>
          <ac:spMkLst>
            <pc:docMk/>
            <pc:sldMk cId="229547932" sldId="473"/>
            <ac:spMk id="7" creationId="{CDBEDB54-7C21-4AD7-BF97-6D45B5AD2E2D}"/>
          </ac:spMkLst>
        </pc:spChg>
        <pc:spChg chg="mod">
          <ac:chgData name="Spencer Nitkey" userId="75b7c022-320a-44a2-b38d-3146e0cb9ca7" providerId="ADAL" clId="{88DA928E-C964-43B8-95B9-6B114B40DDF6}" dt="2025-03-10T17:18:09.946" v="453" actId="20577"/>
          <ac:spMkLst>
            <pc:docMk/>
            <pc:sldMk cId="229547932" sldId="473"/>
            <ac:spMk id="8" creationId="{3568C37E-D667-44A2-BFA0-DC64208C3DED}"/>
          </ac:spMkLst>
        </pc:spChg>
        <pc:spChg chg="mod">
          <ac:chgData name="Spencer Nitkey" userId="75b7c022-320a-44a2-b38d-3146e0cb9ca7" providerId="ADAL" clId="{88DA928E-C964-43B8-95B9-6B114B40DDF6}" dt="2025-03-10T17:18:09.947" v="454" actId="20577"/>
          <ac:spMkLst>
            <pc:docMk/>
            <pc:sldMk cId="229547932" sldId="473"/>
            <ac:spMk id="9" creationId="{4FABAF5E-6273-4748-8DA5-D4138D6F7385}"/>
          </ac:spMkLst>
        </pc:spChg>
        <pc:spChg chg="mod">
          <ac:chgData name="Spencer Nitkey" userId="75b7c022-320a-44a2-b38d-3146e0cb9ca7" providerId="ADAL" clId="{88DA928E-C964-43B8-95B9-6B114B40DDF6}" dt="2025-03-10T17:18:09.949" v="455" actId="20577"/>
          <ac:spMkLst>
            <pc:docMk/>
            <pc:sldMk cId="229547932" sldId="473"/>
            <ac:spMk id="10" creationId="{51DFD38A-3188-6DA3-ABF3-39CF7231561F}"/>
          </ac:spMkLst>
        </pc:spChg>
      </pc:sldChg>
      <pc:sldChg chg="modSp mod">
        <pc:chgData name="Spencer Nitkey" userId="75b7c022-320a-44a2-b38d-3146e0cb9ca7" providerId="ADAL" clId="{88DA928E-C964-43B8-95B9-6B114B40DDF6}" dt="2025-03-10T17:18:16.646" v="516" actId="20577"/>
        <pc:sldMkLst>
          <pc:docMk/>
          <pc:sldMk cId="4050427492" sldId="474"/>
        </pc:sldMkLst>
        <pc:spChg chg="mod">
          <ac:chgData name="Spencer Nitkey" userId="75b7c022-320a-44a2-b38d-3146e0cb9ca7" providerId="ADAL" clId="{88DA928E-C964-43B8-95B9-6B114B40DDF6}" dt="2025-03-10T17:18:14.401" v="502" actId="20577"/>
          <ac:spMkLst>
            <pc:docMk/>
            <pc:sldMk cId="4050427492" sldId="474"/>
            <ac:spMk id="2" creationId="{0D95A209-5020-458E-AF44-12AE48655653}"/>
          </ac:spMkLst>
        </pc:spChg>
        <pc:spChg chg="mod">
          <ac:chgData name="Spencer Nitkey" userId="75b7c022-320a-44a2-b38d-3146e0cb9ca7" providerId="ADAL" clId="{88DA928E-C964-43B8-95B9-6B114B40DDF6}" dt="2025-03-10T17:18:14.404" v="503" actId="20577"/>
          <ac:spMkLst>
            <pc:docMk/>
            <pc:sldMk cId="4050427492" sldId="474"/>
            <ac:spMk id="3" creationId="{4A09F014-E8A6-40A8-8CF5-D7108D852D8E}"/>
          </ac:spMkLst>
        </pc:spChg>
        <pc:spChg chg="mod">
          <ac:chgData name="Spencer Nitkey" userId="75b7c022-320a-44a2-b38d-3146e0cb9ca7" providerId="ADAL" clId="{88DA928E-C964-43B8-95B9-6B114B40DDF6}" dt="2025-03-10T17:18:15.726" v="508" actId="20577"/>
          <ac:spMkLst>
            <pc:docMk/>
            <pc:sldMk cId="4050427492" sldId="474"/>
            <ac:spMk id="5" creationId="{0D95A209-5020-458E-AF44-12AE48655653}"/>
          </ac:spMkLst>
        </pc:spChg>
        <pc:spChg chg="mod">
          <ac:chgData name="Spencer Nitkey" userId="75b7c022-320a-44a2-b38d-3146e0cb9ca7" providerId="ADAL" clId="{88DA928E-C964-43B8-95B9-6B114B40DDF6}" dt="2025-03-10T17:18:15.730" v="509" actId="20577"/>
          <ac:spMkLst>
            <pc:docMk/>
            <pc:sldMk cId="4050427492" sldId="474"/>
            <ac:spMk id="6" creationId="{4A09F014-E8A6-40A8-8CF5-D7108D852D8E}"/>
          </ac:spMkLst>
        </pc:spChg>
        <pc:spChg chg="mod">
          <ac:chgData name="Spencer Nitkey" userId="75b7c022-320a-44a2-b38d-3146e0cb9ca7" providerId="ADAL" clId="{88DA928E-C964-43B8-95B9-6B114B40DDF6}" dt="2025-03-10T17:18:16.638" v="514" actId="20577"/>
          <ac:spMkLst>
            <pc:docMk/>
            <pc:sldMk cId="4050427492" sldId="474"/>
            <ac:spMk id="8" creationId="{AB86BAE2-4661-4C8A-B2B4-E14D32A11D64}"/>
          </ac:spMkLst>
        </pc:spChg>
        <pc:spChg chg="mod">
          <ac:chgData name="Spencer Nitkey" userId="75b7c022-320a-44a2-b38d-3146e0cb9ca7" providerId="ADAL" clId="{88DA928E-C964-43B8-95B9-6B114B40DDF6}" dt="2025-03-10T17:18:16.640" v="515" actId="20577"/>
          <ac:spMkLst>
            <pc:docMk/>
            <pc:sldMk cId="4050427492" sldId="474"/>
            <ac:spMk id="10" creationId="{652C7DD3-0BAB-4078-987E-45FA5D0B4D6B}"/>
          </ac:spMkLst>
        </pc:spChg>
        <pc:spChg chg="mod">
          <ac:chgData name="Spencer Nitkey" userId="75b7c022-320a-44a2-b38d-3146e0cb9ca7" providerId="ADAL" clId="{88DA928E-C964-43B8-95B9-6B114B40DDF6}" dt="2025-03-10T17:18:16.646" v="516" actId="20577"/>
          <ac:spMkLst>
            <pc:docMk/>
            <pc:sldMk cId="4050427492" sldId="474"/>
            <ac:spMk id="11" creationId="{0A7343B1-599C-4F26-91B4-F17BFD1B4CC1}"/>
          </ac:spMkLst>
        </pc:spChg>
      </pc:sldChg>
      <pc:sldChg chg="modSp mod">
        <pc:chgData name="Spencer Nitkey" userId="75b7c022-320a-44a2-b38d-3146e0cb9ca7" providerId="ADAL" clId="{88DA928E-C964-43B8-95B9-6B114B40DDF6}" dt="2025-03-10T17:19:32.030" v="737" actId="20577"/>
        <pc:sldMkLst>
          <pc:docMk/>
          <pc:sldMk cId="996056949" sldId="476"/>
        </pc:sldMkLst>
        <pc:spChg chg="mod">
          <ac:chgData name="Spencer Nitkey" userId="75b7c022-320a-44a2-b38d-3146e0cb9ca7" providerId="ADAL" clId="{88DA928E-C964-43B8-95B9-6B114B40DDF6}" dt="2025-03-10T17:19:32.028" v="736" actId="20577"/>
          <ac:spMkLst>
            <pc:docMk/>
            <pc:sldMk cId="996056949" sldId="476"/>
            <ac:spMk id="6" creationId="{ED8EE465-EBD6-47CE-9073-394306853D4F}"/>
          </ac:spMkLst>
        </pc:spChg>
        <pc:spChg chg="mod">
          <ac:chgData name="Spencer Nitkey" userId="75b7c022-320a-44a2-b38d-3146e0cb9ca7" providerId="ADAL" clId="{88DA928E-C964-43B8-95B9-6B114B40DDF6}" dt="2025-03-10T17:19:32.030" v="737" actId="20577"/>
          <ac:spMkLst>
            <pc:docMk/>
            <pc:sldMk cId="996056949" sldId="476"/>
            <ac:spMk id="7" creationId="{637C6209-88EE-456E-B8D9-14ED38F43877}"/>
          </ac:spMkLst>
        </pc:spChg>
        <pc:spChg chg="mod">
          <ac:chgData name="Spencer Nitkey" userId="75b7c022-320a-44a2-b38d-3146e0cb9ca7" providerId="ADAL" clId="{88DA928E-C964-43B8-95B9-6B114B40DDF6}" dt="2025-03-10T17:19:31.397" v="730" actId="20577"/>
          <ac:spMkLst>
            <pc:docMk/>
            <pc:sldMk cId="996056949" sldId="476"/>
            <ac:spMk id="12" creationId="{2CBA865F-FB5C-42A6-B459-D3BF0E7C9CCE}"/>
          </ac:spMkLst>
        </pc:spChg>
        <pc:spChg chg="mod">
          <ac:chgData name="Spencer Nitkey" userId="75b7c022-320a-44a2-b38d-3146e0cb9ca7" providerId="ADAL" clId="{88DA928E-C964-43B8-95B9-6B114B40DDF6}" dt="2025-03-10T17:19:32.026" v="735" actId="20577"/>
          <ac:spMkLst>
            <pc:docMk/>
            <pc:sldMk cId="996056949" sldId="476"/>
            <ac:spMk id="14" creationId="{23C3F140-43C9-4DB8-91BF-A9DFD2C0E68A}"/>
          </ac:spMkLst>
        </pc:spChg>
      </pc:sldChg>
      <pc:sldChg chg="modSp mod">
        <pc:chgData name="Spencer Nitkey" userId="75b7c022-320a-44a2-b38d-3146e0cb9ca7" providerId="ADAL" clId="{88DA928E-C964-43B8-95B9-6B114B40DDF6}" dt="2025-03-10T17:19:30.726" v="721" actId="20577"/>
        <pc:sldMkLst>
          <pc:docMk/>
          <pc:sldMk cId="1417656737" sldId="477"/>
        </pc:sldMkLst>
        <pc:spChg chg="mod">
          <ac:chgData name="Spencer Nitkey" userId="75b7c022-320a-44a2-b38d-3146e0cb9ca7" providerId="ADAL" clId="{88DA928E-C964-43B8-95B9-6B114B40DDF6}" dt="2025-03-10T17:19:30.196" v="716" actId="20577"/>
          <ac:spMkLst>
            <pc:docMk/>
            <pc:sldMk cId="1417656737" sldId="477"/>
            <ac:spMk id="3" creationId="{23C3F140-43C9-4DB8-91BF-A9DFD2C0E68A}"/>
          </ac:spMkLst>
        </pc:spChg>
        <pc:spChg chg="mod">
          <ac:chgData name="Spencer Nitkey" userId="75b7c022-320a-44a2-b38d-3146e0cb9ca7" providerId="ADAL" clId="{88DA928E-C964-43B8-95B9-6B114B40DDF6}" dt="2025-03-10T17:19:30.194" v="715" actId="20577"/>
          <ac:spMkLst>
            <pc:docMk/>
            <pc:sldMk cId="1417656737" sldId="477"/>
            <ac:spMk id="6" creationId="{F2F1A772-2FD6-4D6F-8AFF-A44BDF56F699}"/>
          </ac:spMkLst>
        </pc:spChg>
        <pc:spChg chg="mod">
          <ac:chgData name="Spencer Nitkey" userId="75b7c022-320a-44a2-b38d-3146e0cb9ca7" providerId="ADAL" clId="{88DA928E-C964-43B8-95B9-6B114B40DDF6}" dt="2025-03-10T17:19:30.726" v="721" actId="20577"/>
          <ac:spMkLst>
            <pc:docMk/>
            <pc:sldMk cId="1417656737" sldId="477"/>
            <ac:spMk id="10" creationId="{41FD7A72-B42F-40D6-9D44-49E76B3F7024}"/>
          </ac:spMkLst>
        </pc:spChg>
        <pc:spChg chg="mod">
          <ac:chgData name="Spencer Nitkey" userId="75b7c022-320a-44a2-b38d-3146e0cb9ca7" providerId="ADAL" clId="{88DA928E-C964-43B8-95B9-6B114B40DDF6}" dt="2025-03-10T17:19:30.192" v="714" actId="20577"/>
          <ac:spMkLst>
            <pc:docMk/>
            <pc:sldMk cId="1417656737" sldId="477"/>
            <ac:spMk id="35" creationId="{637C6209-88EE-456E-B8D9-14ED38F43877}"/>
          </ac:spMkLst>
        </pc:spChg>
      </pc:sldChg>
      <pc:sldChg chg="modSp mod">
        <pc:chgData name="Spencer Nitkey" userId="75b7c022-320a-44a2-b38d-3146e0cb9ca7" providerId="ADAL" clId="{88DA928E-C964-43B8-95B9-6B114B40DDF6}" dt="2025-03-10T17:19:31.385" v="729" actId="20577"/>
        <pc:sldMkLst>
          <pc:docMk/>
          <pc:sldMk cId="3036734296" sldId="478"/>
        </pc:sldMkLst>
        <pc:spChg chg="mod">
          <ac:chgData name="Spencer Nitkey" userId="75b7c022-320a-44a2-b38d-3146e0cb9ca7" providerId="ADAL" clId="{88DA928E-C964-43B8-95B9-6B114B40DDF6}" dt="2025-03-10T17:19:30.741" v="723" actId="20577"/>
          <ac:spMkLst>
            <pc:docMk/>
            <pc:sldMk cId="3036734296" sldId="478"/>
            <ac:spMk id="3" creationId="{23C3F140-43C9-4DB8-91BF-A9DFD2C0E68A}"/>
          </ac:spMkLst>
        </pc:spChg>
        <pc:spChg chg="mod">
          <ac:chgData name="Spencer Nitkey" userId="75b7c022-320a-44a2-b38d-3146e0cb9ca7" providerId="ADAL" clId="{88DA928E-C964-43B8-95B9-6B114B40DDF6}" dt="2025-03-10T17:19:30.738" v="722" actId="20577"/>
          <ac:spMkLst>
            <pc:docMk/>
            <pc:sldMk cId="3036734296" sldId="478"/>
            <ac:spMk id="6" creationId="{F2F1A772-2FD6-4D6F-8AFF-A44BDF56F699}"/>
          </ac:spMkLst>
        </pc:spChg>
        <pc:spChg chg="mod">
          <ac:chgData name="Spencer Nitkey" userId="75b7c022-320a-44a2-b38d-3146e0cb9ca7" providerId="ADAL" clId="{88DA928E-C964-43B8-95B9-6B114B40DDF6}" dt="2025-03-10T17:19:31.385" v="729" actId="20577"/>
          <ac:spMkLst>
            <pc:docMk/>
            <pc:sldMk cId="3036734296" sldId="478"/>
            <ac:spMk id="7" creationId="{637C6209-88EE-456E-B8D9-14ED38F43877}"/>
          </ac:spMkLst>
        </pc:spChg>
        <pc:spChg chg="mod">
          <ac:chgData name="Spencer Nitkey" userId="75b7c022-320a-44a2-b38d-3146e0cb9ca7" providerId="ADAL" clId="{88DA928E-C964-43B8-95B9-6B114B40DDF6}" dt="2025-03-10T17:19:30.749" v="724" actId="20577"/>
          <ac:spMkLst>
            <pc:docMk/>
            <pc:sldMk cId="3036734296" sldId="478"/>
            <ac:spMk id="8" creationId="{4E1F951F-B0A9-4BFE-BA2F-CF1174204657}"/>
          </ac:spMkLst>
        </pc:spChg>
      </pc:sldChg>
      <pc:sldChg chg="modSp mod">
        <pc:chgData name="Spencer Nitkey" userId="75b7c022-320a-44a2-b38d-3146e0cb9ca7" providerId="ADAL" clId="{88DA928E-C964-43B8-95B9-6B114B40DDF6}" dt="2025-03-10T17:19:32.050" v="741" actId="20577"/>
        <pc:sldMkLst>
          <pc:docMk/>
          <pc:sldMk cId="1975793922" sldId="480"/>
        </pc:sldMkLst>
        <pc:spChg chg="mod">
          <ac:chgData name="Spencer Nitkey" userId="75b7c022-320a-44a2-b38d-3146e0cb9ca7" providerId="ADAL" clId="{88DA928E-C964-43B8-95B9-6B114B40DDF6}" dt="2025-03-10T17:19:32.044" v="738" actId="20577"/>
          <ac:spMkLst>
            <pc:docMk/>
            <pc:sldMk cId="1975793922" sldId="480"/>
            <ac:spMk id="2" creationId="{375B0E80-599F-43BA-88E2-C71088FC466C}"/>
          </ac:spMkLst>
        </pc:spChg>
        <pc:spChg chg="mod">
          <ac:chgData name="Spencer Nitkey" userId="75b7c022-320a-44a2-b38d-3146e0cb9ca7" providerId="ADAL" clId="{88DA928E-C964-43B8-95B9-6B114B40DDF6}" dt="2025-03-10T17:19:32.046" v="739" actId="20577"/>
          <ac:spMkLst>
            <pc:docMk/>
            <pc:sldMk cId="1975793922" sldId="480"/>
            <ac:spMk id="4" creationId="{F2F1A772-2FD6-4D6F-8AFF-A44BDF56F699}"/>
          </ac:spMkLst>
        </pc:spChg>
        <pc:spChg chg="mod">
          <ac:chgData name="Spencer Nitkey" userId="75b7c022-320a-44a2-b38d-3146e0cb9ca7" providerId="ADAL" clId="{88DA928E-C964-43B8-95B9-6B114B40DDF6}" dt="2025-03-10T17:19:32.048" v="740" actId="20577"/>
          <ac:spMkLst>
            <pc:docMk/>
            <pc:sldMk cId="1975793922" sldId="480"/>
            <ac:spMk id="5" creationId="{4B6DB604-6639-4C3A-A85B-0C6AC6704512}"/>
          </ac:spMkLst>
        </pc:spChg>
        <pc:spChg chg="mod">
          <ac:chgData name="Spencer Nitkey" userId="75b7c022-320a-44a2-b38d-3146e0cb9ca7" providerId="ADAL" clId="{88DA928E-C964-43B8-95B9-6B114B40DDF6}" dt="2025-03-10T17:19:32.050" v="741" actId="20577"/>
          <ac:spMkLst>
            <pc:docMk/>
            <pc:sldMk cId="1975793922" sldId="480"/>
            <ac:spMk id="6" creationId="{637C6209-88EE-456E-B8D9-14ED38F43877}"/>
          </ac:spMkLst>
        </pc:spChg>
      </pc:sldChg>
      <pc:sldChg chg="modSp mod">
        <pc:chgData name="Spencer Nitkey" userId="75b7c022-320a-44a2-b38d-3146e0cb9ca7" providerId="ADAL" clId="{88DA928E-C964-43B8-95B9-6B114B40DDF6}" dt="2025-03-10T17:19:33.922" v="766" actId="20577"/>
        <pc:sldMkLst>
          <pc:docMk/>
          <pc:sldMk cId="3311621778" sldId="481"/>
        </pc:sldMkLst>
        <pc:spChg chg="mod">
          <ac:chgData name="Spencer Nitkey" userId="75b7c022-320a-44a2-b38d-3146e0cb9ca7" providerId="ADAL" clId="{88DA928E-C964-43B8-95B9-6B114B40DDF6}" dt="2025-03-10T17:19:33.910" v="763" actId="20577"/>
          <ac:spMkLst>
            <pc:docMk/>
            <pc:sldMk cId="3311621778" sldId="481"/>
            <ac:spMk id="2" creationId="{F2F1A772-2FD6-4D6F-8AFF-A44BDF56F699}"/>
          </ac:spMkLst>
        </pc:spChg>
        <pc:spChg chg="mod">
          <ac:chgData name="Spencer Nitkey" userId="75b7c022-320a-44a2-b38d-3146e0cb9ca7" providerId="ADAL" clId="{88DA928E-C964-43B8-95B9-6B114B40DDF6}" dt="2025-03-10T17:19:33.918" v="764" actId="20577"/>
          <ac:spMkLst>
            <pc:docMk/>
            <pc:sldMk cId="3311621778" sldId="481"/>
            <ac:spMk id="3" creationId="{C4C8D5A1-FD7A-47F2-82EE-68F312D0283E}"/>
          </ac:spMkLst>
        </pc:spChg>
        <pc:spChg chg="mod">
          <ac:chgData name="Spencer Nitkey" userId="75b7c022-320a-44a2-b38d-3146e0cb9ca7" providerId="ADAL" clId="{88DA928E-C964-43B8-95B9-6B114B40DDF6}" dt="2025-03-10T17:19:33.920" v="765" actId="20577"/>
          <ac:spMkLst>
            <pc:docMk/>
            <pc:sldMk cId="3311621778" sldId="481"/>
            <ac:spMk id="4" creationId="{4B6DB604-6639-4C3A-A85B-0C6AC6704512}"/>
          </ac:spMkLst>
        </pc:spChg>
        <pc:spChg chg="mod">
          <ac:chgData name="Spencer Nitkey" userId="75b7c022-320a-44a2-b38d-3146e0cb9ca7" providerId="ADAL" clId="{88DA928E-C964-43B8-95B9-6B114B40DDF6}" dt="2025-03-10T17:19:33.922" v="766" actId="20577"/>
          <ac:spMkLst>
            <pc:docMk/>
            <pc:sldMk cId="3311621778" sldId="481"/>
            <ac:spMk id="6" creationId="{637C6209-88EE-456E-B8D9-14ED38F43877}"/>
          </ac:spMkLst>
        </pc:spChg>
      </pc:sldChg>
      <pc:sldChg chg="modSp mod">
        <pc:chgData name="Spencer Nitkey" userId="75b7c022-320a-44a2-b38d-3146e0cb9ca7" providerId="ADAL" clId="{88DA928E-C964-43B8-95B9-6B114B40DDF6}" dt="2025-03-10T17:19:28.652" v="697" actId="20577"/>
        <pc:sldMkLst>
          <pc:docMk/>
          <pc:sldMk cId="4176607949" sldId="483"/>
        </pc:sldMkLst>
        <pc:spChg chg="mod">
          <ac:chgData name="Spencer Nitkey" userId="75b7c022-320a-44a2-b38d-3146e0cb9ca7" providerId="ADAL" clId="{88DA928E-C964-43B8-95B9-6B114B40DDF6}" dt="2025-03-10T17:19:27.729" v="684" actId="20577"/>
          <ac:spMkLst>
            <pc:docMk/>
            <pc:sldMk cId="4176607949" sldId="483"/>
            <ac:spMk id="2" creationId="{2CBA865F-FB5C-42A6-B459-D3BF0E7C9CCE}"/>
          </ac:spMkLst>
        </pc:spChg>
        <pc:spChg chg="mod">
          <ac:chgData name="Spencer Nitkey" userId="75b7c022-320a-44a2-b38d-3146e0cb9ca7" providerId="ADAL" clId="{88DA928E-C964-43B8-95B9-6B114B40DDF6}" dt="2025-03-10T17:19:27.731" v="685" actId="20577"/>
          <ac:spMkLst>
            <pc:docMk/>
            <pc:sldMk cId="4176607949" sldId="483"/>
            <ac:spMk id="3" creationId="{CDBEDB54-7C21-4AD7-BF97-6D45B5AD2E2D}"/>
          </ac:spMkLst>
        </pc:spChg>
        <pc:spChg chg="mod">
          <ac:chgData name="Spencer Nitkey" userId="75b7c022-320a-44a2-b38d-3146e0cb9ca7" providerId="ADAL" clId="{88DA928E-C964-43B8-95B9-6B114B40DDF6}" dt="2025-03-10T17:19:28.190" v="690" actId="20577"/>
          <ac:spMkLst>
            <pc:docMk/>
            <pc:sldMk cId="4176607949" sldId="483"/>
            <ac:spMk id="7" creationId="{4E1F951F-B0A9-4BFE-BA2F-CF1174204657}"/>
          </ac:spMkLst>
        </pc:spChg>
        <pc:spChg chg="mod">
          <ac:chgData name="Spencer Nitkey" userId="75b7c022-320a-44a2-b38d-3146e0cb9ca7" providerId="ADAL" clId="{88DA928E-C964-43B8-95B9-6B114B40DDF6}" dt="2025-03-10T17:19:28.194" v="691" actId="20577"/>
          <ac:spMkLst>
            <pc:docMk/>
            <pc:sldMk cId="4176607949" sldId="483"/>
            <ac:spMk id="9" creationId="{08998BB9-5F64-4A41-A09B-4A8FDE9F142D}"/>
          </ac:spMkLst>
        </pc:spChg>
        <pc:spChg chg="mod">
          <ac:chgData name="Spencer Nitkey" userId="75b7c022-320a-44a2-b38d-3146e0cb9ca7" providerId="ADAL" clId="{88DA928E-C964-43B8-95B9-6B114B40DDF6}" dt="2025-03-10T17:19:28.196" v="692" actId="20577"/>
          <ac:spMkLst>
            <pc:docMk/>
            <pc:sldMk cId="4176607949" sldId="483"/>
            <ac:spMk id="10" creationId="{01CCA3F2-6399-4A1F-A98C-957BA85D803B}"/>
          </ac:spMkLst>
        </pc:spChg>
        <pc:spChg chg="mod">
          <ac:chgData name="Spencer Nitkey" userId="75b7c022-320a-44a2-b38d-3146e0cb9ca7" providerId="ADAL" clId="{88DA928E-C964-43B8-95B9-6B114B40DDF6}" dt="2025-03-10T17:19:28.652" v="697" actId="20577"/>
          <ac:spMkLst>
            <pc:docMk/>
            <pc:sldMk cId="4176607949" sldId="483"/>
            <ac:spMk id="13" creationId="{57CAEC4C-2AD8-40D7-8EF6-4C07503BD85B}"/>
          </ac:spMkLst>
        </pc:spChg>
      </pc:sldChg>
      <pc:sldChg chg="modSp mod">
        <pc:chgData name="Spencer Nitkey" userId="75b7c022-320a-44a2-b38d-3146e0cb9ca7" providerId="ADAL" clId="{88DA928E-C964-43B8-95B9-6B114B40DDF6}" dt="2025-03-10T17:19:29.497" v="705" actId="20577"/>
        <pc:sldMkLst>
          <pc:docMk/>
          <pc:sldMk cId="2512573662" sldId="484"/>
        </pc:sldMkLst>
        <pc:spChg chg="mod">
          <ac:chgData name="Spencer Nitkey" userId="75b7c022-320a-44a2-b38d-3146e0cb9ca7" providerId="ADAL" clId="{88DA928E-C964-43B8-95B9-6B114B40DDF6}" dt="2025-03-10T17:19:28.662" v="698" actId="20577"/>
          <ac:spMkLst>
            <pc:docMk/>
            <pc:sldMk cId="2512573662" sldId="484"/>
            <ac:spMk id="3" creationId="{03595BD6-D345-486A-800F-EE766903B9F0}"/>
          </ac:spMkLst>
        </pc:spChg>
        <pc:spChg chg="mod">
          <ac:chgData name="Spencer Nitkey" userId="75b7c022-320a-44a2-b38d-3146e0cb9ca7" providerId="ADAL" clId="{88DA928E-C964-43B8-95B9-6B114B40DDF6}" dt="2025-03-10T17:19:28.665" v="699" actId="20577"/>
          <ac:spMkLst>
            <pc:docMk/>
            <pc:sldMk cId="2512573662" sldId="484"/>
            <ac:spMk id="4" creationId="{4B6DB604-6639-4C3A-A85B-0C6AC6704512}"/>
          </ac:spMkLst>
        </pc:spChg>
        <pc:spChg chg="mod">
          <ac:chgData name="Spencer Nitkey" userId="75b7c022-320a-44a2-b38d-3146e0cb9ca7" providerId="ADAL" clId="{88DA928E-C964-43B8-95B9-6B114B40DDF6}" dt="2025-03-10T17:19:29.494" v="704" actId="20577"/>
          <ac:spMkLst>
            <pc:docMk/>
            <pc:sldMk cId="2512573662" sldId="484"/>
            <ac:spMk id="7" creationId="{24373AFD-46D5-4DE8-90DB-1CCE536BC4E0}"/>
          </ac:spMkLst>
        </pc:spChg>
        <pc:spChg chg="mod">
          <ac:chgData name="Spencer Nitkey" userId="75b7c022-320a-44a2-b38d-3146e0cb9ca7" providerId="ADAL" clId="{88DA928E-C964-43B8-95B9-6B114B40DDF6}" dt="2025-03-10T17:19:29.497" v="705" actId="20577"/>
          <ac:spMkLst>
            <pc:docMk/>
            <pc:sldMk cId="2512573662" sldId="484"/>
            <ac:spMk id="8" creationId="{57CAEC4C-2AD8-40D7-8EF6-4C07503BD85B}"/>
          </ac:spMkLst>
        </pc:spChg>
      </pc:sldChg>
      <pc:sldChg chg="modSp mod">
        <pc:chgData name="Spencer Nitkey" userId="75b7c022-320a-44a2-b38d-3146e0cb9ca7" providerId="ADAL" clId="{88DA928E-C964-43B8-95B9-6B114B40DDF6}" dt="2025-03-10T17:19:26.662" v="667" actId="20577"/>
        <pc:sldMkLst>
          <pc:docMk/>
          <pc:sldMk cId="3253140212" sldId="486"/>
        </pc:sldMkLst>
        <pc:spChg chg="mod">
          <ac:chgData name="Spencer Nitkey" userId="75b7c022-320a-44a2-b38d-3146e0cb9ca7" providerId="ADAL" clId="{88DA928E-C964-43B8-95B9-6B114B40DDF6}" dt="2025-03-10T17:19:26.107" v="659" actId="20577"/>
          <ac:spMkLst>
            <pc:docMk/>
            <pc:sldMk cId="3253140212" sldId="486"/>
            <ac:spMk id="3" creationId="{EE060E3A-A72E-4BBE-9A79-AC6BFDFAEB5E}"/>
          </ac:spMkLst>
        </pc:spChg>
        <pc:spChg chg="mod">
          <ac:chgData name="Spencer Nitkey" userId="75b7c022-320a-44a2-b38d-3146e0cb9ca7" providerId="ADAL" clId="{88DA928E-C964-43B8-95B9-6B114B40DDF6}" dt="2025-03-10T17:19:26.109" v="660" actId="20577"/>
          <ac:spMkLst>
            <pc:docMk/>
            <pc:sldMk cId="3253140212" sldId="486"/>
            <ac:spMk id="4" creationId="{F442D254-E271-4971-833B-DE01120C1424}"/>
          </ac:spMkLst>
        </pc:spChg>
        <pc:spChg chg="mod">
          <ac:chgData name="Spencer Nitkey" userId="75b7c022-320a-44a2-b38d-3146e0cb9ca7" providerId="ADAL" clId="{88DA928E-C964-43B8-95B9-6B114B40DDF6}" dt="2025-03-10T17:19:26.111" v="661" actId="20577"/>
          <ac:spMkLst>
            <pc:docMk/>
            <pc:sldMk cId="3253140212" sldId="486"/>
            <ac:spMk id="5" creationId="{0A7343B1-599C-4F26-91B4-F17BFD1B4CC1}"/>
          </ac:spMkLst>
        </pc:spChg>
        <pc:spChg chg="mod">
          <ac:chgData name="Spencer Nitkey" userId="75b7c022-320a-44a2-b38d-3146e0cb9ca7" providerId="ADAL" clId="{88DA928E-C964-43B8-95B9-6B114B40DDF6}" dt="2025-03-10T17:19:26.660" v="666" actId="20577"/>
          <ac:spMkLst>
            <pc:docMk/>
            <pc:sldMk cId="3253140212" sldId="486"/>
            <ac:spMk id="8" creationId="{08B274AE-EC7C-498C-B91A-10632DE8EECA}"/>
          </ac:spMkLst>
        </pc:spChg>
        <pc:spChg chg="mod">
          <ac:chgData name="Spencer Nitkey" userId="75b7c022-320a-44a2-b38d-3146e0cb9ca7" providerId="ADAL" clId="{88DA928E-C964-43B8-95B9-6B114B40DDF6}" dt="2025-03-10T17:19:26.662" v="667" actId="20577"/>
          <ac:spMkLst>
            <pc:docMk/>
            <pc:sldMk cId="3253140212" sldId="486"/>
            <ac:spMk id="9" creationId="{57CAEC4C-2AD8-40D7-8EF6-4C07503BD85B}"/>
          </ac:spMkLst>
        </pc:spChg>
      </pc:sldChg>
      <pc:sldChg chg="modSp mod">
        <pc:chgData name="Spencer Nitkey" userId="75b7c022-320a-44a2-b38d-3146e0cb9ca7" providerId="ADAL" clId="{88DA928E-C964-43B8-95B9-6B114B40DDF6}" dt="2025-03-10T17:19:20.148" v="567" actId="20577"/>
        <pc:sldMkLst>
          <pc:docMk/>
          <pc:sldMk cId="1732904182" sldId="488"/>
        </pc:sldMkLst>
        <pc:spChg chg="mod">
          <ac:chgData name="Spencer Nitkey" userId="75b7c022-320a-44a2-b38d-3146e0cb9ca7" providerId="ADAL" clId="{88DA928E-C964-43B8-95B9-6B114B40DDF6}" dt="2025-03-10T17:19:19.670" v="560" actId="20577"/>
          <ac:spMkLst>
            <pc:docMk/>
            <pc:sldMk cId="1732904182" sldId="488"/>
            <ac:spMk id="4" creationId="{2CBA865F-FB5C-42A6-B459-D3BF0E7C9CCE}"/>
          </ac:spMkLst>
        </pc:spChg>
        <pc:spChg chg="mod">
          <ac:chgData name="Spencer Nitkey" userId="75b7c022-320a-44a2-b38d-3146e0cb9ca7" providerId="ADAL" clId="{88DA928E-C964-43B8-95B9-6B114B40DDF6}" dt="2025-03-10T17:19:19.672" v="561" actId="20577"/>
          <ac:spMkLst>
            <pc:docMk/>
            <pc:sldMk cId="1732904182" sldId="488"/>
            <ac:spMk id="5" creationId="{CDBEDB54-7C21-4AD7-BF97-6D45B5AD2E2D}"/>
          </ac:spMkLst>
        </pc:spChg>
        <pc:spChg chg="mod">
          <ac:chgData name="Spencer Nitkey" userId="75b7c022-320a-44a2-b38d-3146e0cb9ca7" providerId="ADAL" clId="{88DA928E-C964-43B8-95B9-6B114B40DDF6}" dt="2025-03-10T17:19:20.147" v="566" actId="20577"/>
          <ac:spMkLst>
            <pc:docMk/>
            <pc:sldMk cId="1732904182" sldId="488"/>
            <ac:spMk id="6" creationId="{00000000-0000-0000-0000-000000000000}"/>
          </ac:spMkLst>
        </pc:spChg>
        <pc:spChg chg="mod">
          <ac:chgData name="Spencer Nitkey" userId="75b7c022-320a-44a2-b38d-3146e0cb9ca7" providerId="ADAL" clId="{88DA928E-C964-43B8-95B9-6B114B40DDF6}" dt="2025-03-10T17:19:20.148" v="567" actId="20577"/>
          <ac:spMkLst>
            <pc:docMk/>
            <pc:sldMk cId="1732904182" sldId="488"/>
            <ac:spMk id="10" creationId="{B4D2A5D3-F6E2-4716-9AEB-65F49181E92D}"/>
          </ac:spMkLst>
        </pc:spChg>
      </pc:sldChg>
      <pc:sldChg chg="modSp mod">
        <pc:chgData name="Spencer Nitkey" userId="75b7c022-320a-44a2-b38d-3146e0cb9ca7" providerId="ADAL" clId="{88DA928E-C964-43B8-95B9-6B114B40DDF6}" dt="2025-03-10T17:18:14.379" v="501" actId="20577"/>
        <pc:sldMkLst>
          <pc:docMk/>
          <pc:sldMk cId="760737022" sldId="489"/>
        </pc:sldMkLst>
        <pc:spChg chg="mod">
          <ac:chgData name="Spencer Nitkey" userId="75b7c022-320a-44a2-b38d-3146e0cb9ca7" providerId="ADAL" clId="{88DA928E-C964-43B8-95B9-6B114B40DDF6}" dt="2025-03-10T17:18:14.374" v="499" actId="20577"/>
          <ac:spMkLst>
            <pc:docMk/>
            <pc:sldMk cId="760737022" sldId="489"/>
            <ac:spMk id="10" creationId="{46A4244C-9FBF-4C4B-AA57-81E801606EE4}"/>
          </ac:spMkLst>
        </pc:spChg>
        <pc:spChg chg="mod">
          <ac:chgData name="Spencer Nitkey" userId="75b7c022-320a-44a2-b38d-3146e0cb9ca7" providerId="ADAL" clId="{88DA928E-C964-43B8-95B9-6B114B40DDF6}" dt="2025-03-10T17:18:14.371" v="498" actId="20577"/>
          <ac:spMkLst>
            <pc:docMk/>
            <pc:sldMk cId="760737022" sldId="489"/>
            <ac:spMk id="11" creationId="{76CAD56D-4BA1-4CB7-824A-80234649B61F}"/>
          </ac:spMkLst>
        </pc:spChg>
        <pc:spChg chg="mod">
          <ac:chgData name="Spencer Nitkey" userId="75b7c022-320a-44a2-b38d-3146e0cb9ca7" providerId="ADAL" clId="{88DA928E-C964-43B8-95B9-6B114B40DDF6}" dt="2025-03-10T17:18:14.376" v="500" actId="20577"/>
          <ac:spMkLst>
            <pc:docMk/>
            <pc:sldMk cId="760737022" sldId="489"/>
            <ac:spMk id="12" creationId="{45B7F6C2-7B25-417B-94B8-B42EC786FE08}"/>
          </ac:spMkLst>
        </pc:spChg>
        <pc:spChg chg="mod">
          <ac:chgData name="Spencer Nitkey" userId="75b7c022-320a-44a2-b38d-3146e0cb9ca7" providerId="ADAL" clId="{88DA928E-C964-43B8-95B9-6B114B40DDF6}" dt="2025-03-10T17:18:14.379" v="501" actId="20577"/>
          <ac:spMkLst>
            <pc:docMk/>
            <pc:sldMk cId="760737022" sldId="489"/>
            <ac:spMk id="14" creationId="{16AD8409-67D0-45A6-9EC1-5DB27EA209EF}"/>
          </ac:spMkLst>
        </pc:spChg>
      </pc:sldChg>
      <pc:sldChg chg="modSp mod">
        <pc:chgData name="Spencer Nitkey" userId="75b7c022-320a-44a2-b38d-3146e0cb9ca7" providerId="ADAL" clId="{88DA928E-C964-43B8-95B9-6B114B40DDF6}" dt="2025-03-10T17:19:30.176" v="713" actId="20577"/>
        <pc:sldMkLst>
          <pc:docMk/>
          <pc:sldMk cId="2117304261" sldId="490"/>
        </pc:sldMkLst>
        <pc:spChg chg="mod">
          <ac:chgData name="Spencer Nitkey" userId="75b7c022-320a-44a2-b38d-3146e0cb9ca7" providerId="ADAL" clId="{88DA928E-C964-43B8-95B9-6B114B40DDF6}" dt="2025-03-10T17:19:29.513" v="706" actId="20577"/>
          <ac:spMkLst>
            <pc:docMk/>
            <pc:sldMk cId="2117304261" sldId="490"/>
            <ac:spMk id="4" creationId="{2CBA865F-FB5C-42A6-B459-D3BF0E7C9CCE}"/>
          </ac:spMkLst>
        </pc:spChg>
        <pc:spChg chg="mod">
          <ac:chgData name="Spencer Nitkey" userId="75b7c022-320a-44a2-b38d-3146e0cb9ca7" providerId="ADAL" clId="{88DA928E-C964-43B8-95B9-6B114B40DDF6}" dt="2025-03-10T17:19:29.516" v="707" actId="20577"/>
          <ac:spMkLst>
            <pc:docMk/>
            <pc:sldMk cId="2117304261" sldId="490"/>
            <ac:spMk id="5" creationId="{CDBEDB54-7C21-4AD7-BF97-6D45B5AD2E2D}"/>
          </ac:spMkLst>
        </pc:spChg>
        <pc:spChg chg="mod">
          <ac:chgData name="Spencer Nitkey" userId="75b7c022-320a-44a2-b38d-3146e0cb9ca7" providerId="ADAL" clId="{88DA928E-C964-43B8-95B9-6B114B40DDF6}" dt="2025-03-10T17:19:30.174" v="712" actId="20577"/>
          <ac:spMkLst>
            <pc:docMk/>
            <pc:sldMk cId="2117304261" sldId="490"/>
            <ac:spMk id="6" creationId="{00000000-0000-0000-0000-000000000000}"/>
          </ac:spMkLst>
        </pc:spChg>
        <pc:spChg chg="mod">
          <ac:chgData name="Spencer Nitkey" userId="75b7c022-320a-44a2-b38d-3146e0cb9ca7" providerId="ADAL" clId="{88DA928E-C964-43B8-95B9-6B114B40DDF6}" dt="2025-03-10T17:19:30.176" v="713" actId="20577"/>
          <ac:spMkLst>
            <pc:docMk/>
            <pc:sldMk cId="2117304261" sldId="490"/>
            <ac:spMk id="11" creationId="{74A6506F-66D4-4C28-8179-18C3FDD3D087}"/>
          </ac:spMkLst>
        </pc:spChg>
      </pc:sldChg>
      <pc:sldChg chg="modSp mod">
        <pc:chgData name="Spencer Nitkey" userId="75b7c022-320a-44a2-b38d-3146e0cb9ca7" providerId="ADAL" clId="{88DA928E-C964-43B8-95B9-6B114B40DDF6}" dt="2025-03-10T17:13:41.311" v="388" actId="27918"/>
        <pc:sldMkLst>
          <pc:docMk/>
          <pc:sldMk cId="1236973170" sldId="492"/>
        </pc:sldMkLst>
        <pc:spChg chg="mod">
          <ac:chgData name="Spencer Nitkey" userId="75b7c022-320a-44a2-b38d-3146e0cb9ca7" providerId="ADAL" clId="{88DA928E-C964-43B8-95B9-6B114B40DDF6}" dt="2025-03-10T17:13:40.863" v="382" actId="20577"/>
          <ac:spMkLst>
            <pc:docMk/>
            <pc:sldMk cId="1236973170" sldId="492"/>
            <ac:spMk id="5" creationId="{B4EC7AF8-5F76-2263-2071-CDBAF0145A9C}"/>
          </ac:spMkLst>
        </pc:spChg>
        <pc:spChg chg="mod">
          <ac:chgData name="Spencer Nitkey" userId="75b7c022-320a-44a2-b38d-3146e0cb9ca7" providerId="ADAL" clId="{88DA928E-C964-43B8-95B9-6B114B40DDF6}" dt="2025-03-10T17:13:40.866" v="383" actId="20577"/>
          <ac:spMkLst>
            <pc:docMk/>
            <pc:sldMk cId="1236973170" sldId="492"/>
            <ac:spMk id="6" creationId="{1FB9B115-3ECF-A13B-51C2-F3C1AB0FCB15}"/>
          </ac:spMkLst>
        </pc:spChg>
        <pc:spChg chg="mod">
          <ac:chgData name="Spencer Nitkey" userId="75b7c022-320a-44a2-b38d-3146e0cb9ca7" providerId="ADAL" clId="{88DA928E-C964-43B8-95B9-6B114B40DDF6}" dt="2025-03-10T17:13:40.871" v="384" actId="20577"/>
          <ac:spMkLst>
            <pc:docMk/>
            <pc:sldMk cId="1236973170" sldId="492"/>
            <ac:spMk id="7" creationId="{4E805256-B9F5-9F2E-E4FC-AAAD92DB6409}"/>
          </ac:spMkLst>
        </pc:spChg>
      </pc:sldChg>
      <pc:sldChg chg="modSp mod">
        <pc:chgData name="Spencer Nitkey" userId="75b7c022-320a-44a2-b38d-3146e0cb9ca7" providerId="ADAL" clId="{88DA928E-C964-43B8-95B9-6B114B40DDF6}" dt="2025-03-10T17:18:06.123" v="398" actId="20577"/>
        <pc:sldMkLst>
          <pc:docMk/>
          <pc:sldMk cId="2388621920" sldId="493"/>
        </pc:sldMkLst>
        <pc:spChg chg="mod">
          <ac:chgData name="Spencer Nitkey" userId="75b7c022-320a-44a2-b38d-3146e0cb9ca7" providerId="ADAL" clId="{88DA928E-C964-43B8-95B9-6B114B40DDF6}" dt="2025-03-10T17:13:41.424" v="389" actId="20577"/>
          <ac:spMkLst>
            <pc:docMk/>
            <pc:sldMk cId="2388621920" sldId="493"/>
            <ac:spMk id="4" creationId="{8FC1BF96-0E72-4D63-ECFF-B2083BB56771}"/>
          </ac:spMkLst>
        </pc:spChg>
        <pc:spChg chg="mod">
          <ac:chgData name="Spencer Nitkey" userId="75b7c022-320a-44a2-b38d-3146e0cb9ca7" providerId="ADAL" clId="{88DA928E-C964-43B8-95B9-6B114B40DDF6}" dt="2025-03-10T17:18:06.119" v="396" actId="20577"/>
          <ac:spMkLst>
            <pc:docMk/>
            <pc:sldMk cId="2388621920" sldId="493"/>
            <ac:spMk id="8" creationId="{76732A51-CECD-E85D-7F88-1434A358100D}"/>
          </ac:spMkLst>
        </pc:spChg>
        <pc:spChg chg="mod">
          <ac:chgData name="Spencer Nitkey" userId="75b7c022-320a-44a2-b38d-3146e0cb9ca7" providerId="ADAL" clId="{88DA928E-C964-43B8-95B9-6B114B40DDF6}" dt="2025-03-10T17:18:06.121" v="397" actId="20577"/>
          <ac:spMkLst>
            <pc:docMk/>
            <pc:sldMk cId="2388621920" sldId="493"/>
            <ac:spMk id="9" creationId="{3356BCC1-FB32-73ED-8710-EA2C95253F34}"/>
          </ac:spMkLst>
        </pc:spChg>
        <pc:spChg chg="mod">
          <ac:chgData name="Spencer Nitkey" userId="75b7c022-320a-44a2-b38d-3146e0cb9ca7" providerId="ADAL" clId="{88DA928E-C964-43B8-95B9-6B114B40DDF6}" dt="2025-03-10T17:18:06.123" v="398" actId="20577"/>
          <ac:spMkLst>
            <pc:docMk/>
            <pc:sldMk cId="2388621920" sldId="493"/>
            <ac:spMk id="10" creationId="{AE4F2F91-6085-C73A-8279-B96D4BC55954}"/>
          </ac:spMkLst>
        </pc:spChg>
      </pc:sldChg>
      <pc:sldChg chg="modSp mod">
        <pc:chgData name="Spencer Nitkey" userId="75b7c022-320a-44a2-b38d-3146e0cb9ca7" providerId="ADAL" clId="{88DA928E-C964-43B8-95B9-6B114B40DDF6}" dt="2025-03-10T17:19:18.643" v="544" actId="20577"/>
        <pc:sldMkLst>
          <pc:docMk/>
          <pc:sldMk cId="440663180" sldId="494"/>
        </pc:sldMkLst>
        <pc:spChg chg="mod">
          <ac:chgData name="Spencer Nitkey" userId="75b7c022-320a-44a2-b38d-3146e0cb9ca7" providerId="ADAL" clId="{88DA928E-C964-43B8-95B9-6B114B40DDF6}" dt="2025-03-10T17:18:22.208" v="541" actId="20577"/>
          <ac:spMkLst>
            <pc:docMk/>
            <pc:sldMk cId="440663180" sldId="494"/>
            <ac:spMk id="2" creationId="{38D32B3C-A67A-F3E8-8270-8397AD379E47}"/>
          </ac:spMkLst>
        </pc:spChg>
        <pc:spChg chg="mod">
          <ac:chgData name="Spencer Nitkey" userId="75b7c022-320a-44a2-b38d-3146e0cb9ca7" providerId="ADAL" clId="{88DA928E-C964-43B8-95B9-6B114B40DDF6}" dt="2025-03-10T17:19:18.643" v="544" actId="20577"/>
          <ac:spMkLst>
            <pc:docMk/>
            <pc:sldMk cId="440663180" sldId="494"/>
            <ac:spMk id="4" creationId="{77D50E42-EF87-B442-D4B8-B925FBE248DD}"/>
          </ac:spMkLst>
        </pc:spChg>
      </pc:sldChg>
      <pc:sldChg chg="modSp mod">
        <pc:chgData name="Spencer Nitkey" userId="75b7c022-320a-44a2-b38d-3146e0cb9ca7" providerId="ADAL" clId="{88DA928E-C964-43B8-95B9-6B114B40DDF6}" dt="2025-03-10T17:19:32.689" v="748" actId="20577"/>
        <pc:sldMkLst>
          <pc:docMk/>
          <pc:sldMk cId="1280852497" sldId="495"/>
        </pc:sldMkLst>
        <pc:spChg chg="mod">
          <ac:chgData name="Spencer Nitkey" userId="75b7c022-320a-44a2-b38d-3146e0cb9ca7" providerId="ADAL" clId="{88DA928E-C964-43B8-95B9-6B114B40DDF6}" dt="2025-03-10T17:19:32.064" v="742" actId="20577"/>
          <ac:spMkLst>
            <pc:docMk/>
            <pc:sldMk cId="1280852497" sldId="495"/>
            <ac:spMk id="2" creationId="{54DC19D5-FCD1-54D9-52EA-F09B537F97C9}"/>
          </ac:spMkLst>
        </pc:spChg>
        <pc:spChg chg="mod">
          <ac:chgData name="Spencer Nitkey" userId="75b7c022-320a-44a2-b38d-3146e0cb9ca7" providerId="ADAL" clId="{88DA928E-C964-43B8-95B9-6B114B40DDF6}" dt="2025-03-10T17:19:32.067" v="743" actId="20577"/>
          <ac:spMkLst>
            <pc:docMk/>
            <pc:sldMk cId="1280852497" sldId="495"/>
            <ac:spMk id="6" creationId="{C24D94D3-AAAA-B4E4-23E0-7D31E66E4590}"/>
          </ac:spMkLst>
        </pc:spChg>
        <pc:spChg chg="mod">
          <ac:chgData name="Spencer Nitkey" userId="75b7c022-320a-44a2-b38d-3146e0cb9ca7" providerId="ADAL" clId="{88DA928E-C964-43B8-95B9-6B114B40DDF6}" dt="2025-03-10T17:19:32.689" v="748" actId="20577"/>
          <ac:spMkLst>
            <pc:docMk/>
            <pc:sldMk cId="1280852497" sldId="495"/>
            <ac:spMk id="8" creationId="{34889E98-AE66-3F16-2C11-C687611C20E2}"/>
          </ac:spMkLst>
        </pc:spChg>
      </pc:sldChg>
      <pc:sldChg chg="modSp mod">
        <pc:chgData name="Spencer Nitkey" userId="75b7c022-320a-44a2-b38d-3146e0cb9ca7" providerId="ADAL" clId="{88DA928E-C964-43B8-95B9-6B114B40DDF6}" dt="2025-03-10T17:19:33.271" v="755" actId="20577"/>
        <pc:sldMkLst>
          <pc:docMk/>
          <pc:sldMk cId="2282858276" sldId="496"/>
        </pc:sldMkLst>
        <pc:spChg chg="mod">
          <ac:chgData name="Spencer Nitkey" userId="75b7c022-320a-44a2-b38d-3146e0cb9ca7" providerId="ADAL" clId="{88DA928E-C964-43B8-95B9-6B114B40DDF6}" dt="2025-03-10T17:19:32.701" v="749" actId="20577"/>
          <ac:spMkLst>
            <pc:docMk/>
            <pc:sldMk cId="2282858276" sldId="496"/>
            <ac:spMk id="3" creationId="{F2A4439D-CDBB-C068-3D2B-8804E61361A1}"/>
          </ac:spMkLst>
        </pc:spChg>
        <pc:spChg chg="mod">
          <ac:chgData name="Spencer Nitkey" userId="75b7c022-320a-44a2-b38d-3146e0cb9ca7" providerId="ADAL" clId="{88DA928E-C964-43B8-95B9-6B114B40DDF6}" dt="2025-03-10T17:19:32.704" v="750" actId="20577"/>
          <ac:spMkLst>
            <pc:docMk/>
            <pc:sldMk cId="2282858276" sldId="496"/>
            <ac:spMk id="6" creationId="{14011372-DFE4-C4C1-69B0-BDE486468D76}"/>
          </ac:spMkLst>
        </pc:spChg>
        <pc:spChg chg="mod">
          <ac:chgData name="Spencer Nitkey" userId="75b7c022-320a-44a2-b38d-3146e0cb9ca7" providerId="ADAL" clId="{88DA928E-C964-43B8-95B9-6B114B40DDF6}" dt="2025-03-10T17:19:33.271" v="755" actId="20577"/>
          <ac:spMkLst>
            <pc:docMk/>
            <pc:sldMk cId="2282858276" sldId="496"/>
            <ac:spMk id="8" creationId="{3CC3DBFD-AE91-81FD-1A0B-4524980915BD}"/>
          </ac:spMkLst>
        </pc:spChg>
      </pc:sldChg>
      <pc:sldChg chg="modSp mod">
        <pc:chgData name="Spencer Nitkey" userId="75b7c022-320a-44a2-b38d-3146e0cb9ca7" providerId="ADAL" clId="{88DA928E-C964-43B8-95B9-6B114B40DDF6}" dt="2025-03-10T17:19:33.756" v="762" actId="27918"/>
        <pc:sldMkLst>
          <pc:docMk/>
          <pc:sldMk cId="2817228957" sldId="497"/>
        </pc:sldMkLst>
        <pc:spChg chg="mod">
          <ac:chgData name="Spencer Nitkey" userId="75b7c022-320a-44a2-b38d-3146e0cb9ca7" providerId="ADAL" clId="{88DA928E-C964-43B8-95B9-6B114B40DDF6}" dt="2025-03-10T17:19:33.280" v="756" actId="20577"/>
          <ac:spMkLst>
            <pc:docMk/>
            <pc:sldMk cId="2817228957" sldId="497"/>
            <ac:spMk id="2" creationId="{12EB431E-F4C2-0322-AB17-196660C1A8D4}"/>
          </ac:spMkLst>
        </pc:spChg>
        <pc:spChg chg="mod">
          <ac:chgData name="Spencer Nitkey" userId="75b7c022-320a-44a2-b38d-3146e0cb9ca7" providerId="ADAL" clId="{88DA928E-C964-43B8-95B9-6B114B40DDF6}" dt="2025-03-10T17:19:33.282" v="757" actId="20577"/>
          <ac:spMkLst>
            <pc:docMk/>
            <pc:sldMk cId="2817228957" sldId="497"/>
            <ac:spMk id="3" creationId="{128442D4-129F-6791-634A-D195197DC9BC}"/>
          </ac:spMkLst>
        </pc:spChg>
        <pc:spChg chg="mod">
          <ac:chgData name="Spencer Nitkey" userId="75b7c022-320a-44a2-b38d-3146e0cb9ca7" providerId="ADAL" clId="{88DA928E-C964-43B8-95B9-6B114B40DDF6}" dt="2025-03-10T17:19:33.284" v="758" actId="20577"/>
          <ac:spMkLst>
            <pc:docMk/>
            <pc:sldMk cId="2817228957" sldId="497"/>
            <ac:spMk id="6" creationId="{86DB0BBB-10F7-C1FE-DB8E-D744D0BB22F1}"/>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Hunterdon_County_Engage_2025_03_07.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Hunterdon_County_Engage_2025_03_07.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1.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chartUserShapes" Target="../drawings/drawing2.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90.xml"/><Relationship Id="rId1" Type="http://schemas.microsoft.com/office/2011/relationships/chartStyle" Target="style90.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91.xml"/><Relationship Id="rId1" Type="http://schemas.microsoft.com/office/2011/relationships/chartStyle" Target="style91.xml"/></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92.xml"/><Relationship Id="rId1" Type="http://schemas.microsoft.com/office/2011/relationships/chartStyle" Target="style92.xml"/></Relationships>
</file>

<file path=ppt/charts/_rels/chart93.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93.xml"/><Relationship Id="rId1" Type="http://schemas.microsoft.com/office/2011/relationships/chartStyle" Target="style9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Overview'!$A$4,'0. Overview'!$A$25,'0. Overview'!$A$47,'0. Overview'!$A$69,'0. Overview'!$A$106,'0. Overview'!$A$115,'0. Overview'!$A$145,'0. Overview'!$A$157,'0. Overview'!$A$179)</c:f>
              <c:strCache>
                <c:ptCount val="9"/>
                <c:pt idx="0">
                  <c:v>Hunterdon</c:v>
                </c:pt>
                <c:pt idx="1">
                  <c:v>Hunterdon</c:v>
                </c:pt>
                <c:pt idx="2">
                  <c:v>Hunterdon</c:v>
                </c:pt>
                <c:pt idx="3">
                  <c:v>Hunterdon</c:v>
                </c:pt>
                <c:pt idx="4">
                  <c:v>Hunterdon</c:v>
                </c:pt>
                <c:pt idx="5">
                  <c:v>Hunterdon </c:v>
                </c:pt>
                <c:pt idx="6">
                  <c:v>Hunterdon </c:v>
                </c:pt>
                <c:pt idx="7">
                  <c:v>Hunterdon</c:v>
                </c:pt>
                <c:pt idx="8">
                  <c:v>Hunterdon</c:v>
                </c:pt>
              </c:strCache>
            </c:strRef>
          </c:cat>
          <c:val>
            <c:numRef>
              <c:f>('0. Overview'!$C$4,'0. Overview'!$C$25,'0. Overview'!$C$47,'0. Overview'!$C$69,'0. Overview'!$C$106,'0. Overview'!$C$115,'0. Overview'!$C$145,'0. Overview'!$C$157,'0. Overview'!$C$179)</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3FBB-4095-9CB6-16D5C7800EC0}"/>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Overview'!$A$4,'0. Overview'!$A$25,'0. Overview'!$A$47,'0. Overview'!$A$69,'0. Overview'!$A$106,'0. Overview'!$A$115,'0. Overview'!$A$145,'0. Overview'!$A$157,'0. Overview'!$A$179)</c:f>
              <c:strCache>
                <c:ptCount val="9"/>
                <c:pt idx="0">
                  <c:v>Hunterdon</c:v>
                </c:pt>
                <c:pt idx="1">
                  <c:v>Hunterdon</c:v>
                </c:pt>
                <c:pt idx="2">
                  <c:v>Hunterdon</c:v>
                </c:pt>
                <c:pt idx="3">
                  <c:v>Hunterdon</c:v>
                </c:pt>
                <c:pt idx="4">
                  <c:v>Hunterdon</c:v>
                </c:pt>
                <c:pt idx="5">
                  <c:v>Hunterdon </c:v>
                </c:pt>
                <c:pt idx="6">
                  <c:v>Hunterdon </c:v>
                </c:pt>
                <c:pt idx="7">
                  <c:v>Hunterdon</c:v>
                </c:pt>
                <c:pt idx="8">
                  <c:v>Hunterdon</c:v>
                </c:pt>
              </c:strCache>
            </c:strRef>
          </c:cat>
          <c:val>
            <c:numRef>
              <c:f>('0. Overview'!$D$4,'0. Overview'!$D$25,'0. Overview'!$D$47,'0. Overview'!$D$69,'0. Overview'!$D$106,'0. Overview'!$D$115,'0. Overview'!$D$145,'0. Overview'!$D$157,'0. Overview'!$D$179)</c:f>
              <c:numCache>
                <c:formatCode>General</c:formatCode>
                <c:ptCount val="9"/>
                <c:pt idx="0">
                  <c:v>19.875</c:v>
                </c:pt>
                <c:pt idx="1">
                  <c:v>20.875</c:v>
                </c:pt>
                <c:pt idx="2">
                  <c:v>20.875</c:v>
                </c:pt>
                <c:pt idx="3">
                  <c:v>20.875</c:v>
                </c:pt>
                <c:pt idx="4">
                  <c:v>5.875</c:v>
                </c:pt>
                <c:pt idx="5">
                  <c:v>18.875</c:v>
                </c:pt>
                <c:pt idx="6">
                  <c:v>10.875</c:v>
                </c:pt>
                <c:pt idx="7">
                  <c:v>20.875</c:v>
                </c:pt>
                <c:pt idx="8">
                  <c:v>20.875</c:v>
                </c:pt>
              </c:numCache>
            </c:numRef>
          </c:val>
          <c:extLst>
            <c:ext xmlns:c16="http://schemas.microsoft.com/office/drawing/2014/chart" uri="{C3380CC4-5D6E-409C-BE32-E72D297353CC}">
              <c16:uniqueId val="{00000001-3FBB-4095-9CB6-16D5C7800EC0}"/>
            </c:ext>
          </c:extLst>
        </c:ser>
        <c:ser>
          <c:idx val="3"/>
          <c:order val="2"/>
          <c:spPr>
            <a:solidFill>
              <a:schemeClr val="bg1">
                <a:lumMod val="65000"/>
              </a:schemeClr>
            </a:solidFill>
            <a:ln>
              <a:solidFill>
                <a:schemeClr val="tx1">
                  <a:lumMod val="95000"/>
                  <a:lumOff val="5000"/>
                </a:schemeClr>
              </a:solidFill>
            </a:ln>
            <a:effectLst/>
          </c:spPr>
          <c:invertIfNegative val="0"/>
          <c:cat>
            <c:strRef>
              <c:f>('0. Overview'!$A$4,'0. Overview'!$A$25,'0. Overview'!$A$47,'0. Overview'!$A$69,'0. Overview'!$A$106,'0. Overview'!$A$115,'0. Overview'!$A$145,'0. Overview'!$A$157,'0. Overview'!$A$179)</c:f>
              <c:strCache>
                <c:ptCount val="9"/>
                <c:pt idx="0">
                  <c:v>Hunterdon</c:v>
                </c:pt>
                <c:pt idx="1">
                  <c:v>Hunterdon</c:v>
                </c:pt>
                <c:pt idx="2">
                  <c:v>Hunterdon</c:v>
                </c:pt>
                <c:pt idx="3">
                  <c:v>Hunterdon</c:v>
                </c:pt>
                <c:pt idx="4">
                  <c:v>Hunterdon</c:v>
                </c:pt>
                <c:pt idx="5">
                  <c:v>Hunterdon </c:v>
                </c:pt>
                <c:pt idx="6">
                  <c:v>Hunterdon </c:v>
                </c:pt>
                <c:pt idx="7">
                  <c:v>Hunterdon</c:v>
                </c:pt>
                <c:pt idx="8">
                  <c:v>Hunterdon</c:v>
                </c:pt>
              </c:strCache>
            </c:strRef>
          </c:cat>
          <c:val>
            <c:numRef>
              <c:f>('0. Overview'!$E$4,'0. Overview'!$E$25,'0. Overview'!$E$47,'0. Overview'!$E$69,'0. Overview'!$E$106,'0. Overview'!$E$115,'0. Overview'!$E$145,'0. Overview'!$E$157,'0. Overview'!$E$179)</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3FBB-4095-9CB6-16D5C7800EC0}"/>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0.18896213184590019"/>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0.88100000000000001</c:v>
                </c:pt>
                <c:pt idx="1">
                  <c:v>0.871</c:v>
                </c:pt>
                <c:pt idx="2">
                  <c:v>0.86499999999999999</c:v>
                </c:pt>
                <c:pt idx="3">
                  <c:v>0.86499999999999999</c:v>
                </c:pt>
                <c:pt idx="4">
                  <c:v>0.86599999999999999</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Sheet1!$B$2:$B$22</c:f>
              <c:numCache>
                <c:formatCode>General</c:formatCode>
                <c:ptCount val="21"/>
                <c:pt idx="0" formatCode="0%">
                  <c:v>0.45400000000000001</c:v>
                </c:pt>
                <c:pt idx="1">
                  <c:v>0.47399999999999998</c:v>
                </c:pt>
                <c:pt idx="2" formatCode="0%">
                  <c:v>0.51400000000000001</c:v>
                </c:pt>
                <c:pt idx="3" formatCode="0%">
                  <c:v>0.52700000000000002</c:v>
                </c:pt>
                <c:pt idx="4" formatCode="0%">
                  <c:v>0.56299999999999994</c:v>
                </c:pt>
                <c:pt idx="5" formatCode="0%">
                  <c:v>0.626</c:v>
                </c:pt>
                <c:pt idx="6" formatCode="0%">
                  <c:v>0.63400000000000001</c:v>
                </c:pt>
                <c:pt idx="7" formatCode="0%">
                  <c:v>0.65600000000000003</c:v>
                </c:pt>
                <c:pt idx="8" formatCode="0%">
                  <c:v>0.68300000000000005</c:v>
                </c:pt>
                <c:pt idx="9" formatCode="0%">
                  <c:v>0.73</c:v>
                </c:pt>
                <c:pt idx="10" formatCode="0%">
                  <c:v>0.74399999999999999</c:v>
                </c:pt>
                <c:pt idx="11" formatCode="0%">
                  <c:v>0.78400000000000003</c:v>
                </c:pt>
                <c:pt idx="12" formatCode="0%">
                  <c:v>0.81899999999999995</c:v>
                </c:pt>
                <c:pt idx="13" formatCode="0%">
                  <c:v>0.83099999999999996</c:v>
                </c:pt>
                <c:pt idx="14" formatCode="0%">
                  <c:v>0.84599999999999997</c:v>
                </c:pt>
                <c:pt idx="15" formatCode="0%">
                  <c:v>0.85899999999999999</c:v>
                </c:pt>
                <c:pt idx="16" formatCode="0%">
                  <c:v>0.86399999999999999</c:v>
                </c:pt>
                <c:pt idx="18" formatCode="0%">
                  <c:v>0.90200000000000002</c:v>
                </c:pt>
                <c:pt idx="19">
                  <c:v>0.90600000000000003</c:v>
                </c:pt>
                <c:pt idx="20">
                  <c:v>0.90800000000000003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Sheet1!$C$2:$C$22</c:f>
              <c:numCache>
                <c:formatCode>General</c:formatCode>
                <c:ptCount val="21"/>
                <c:pt idx="17">
                  <c:v>0.86599999999999999</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66.7%</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Sheet1!$D$2:$D$22</c:f>
              <c:numCache>
                <c:formatCode>0%</c:formatCode>
                <c:ptCount val="21"/>
                <c:pt idx="0">
                  <c:v>0.66700000000000004</c:v>
                </c:pt>
                <c:pt idx="1">
                  <c:v>0.66700000000000004</c:v>
                </c:pt>
                <c:pt idx="2">
                  <c:v>0.66700000000000004</c:v>
                </c:pt>
                <c:pt idx="3">
                  <c:v>0.66700000000000004</c:v>
                </c:pt>
                <c:pt idx="4">
                  <c:v>0.66700000000000004</c:v>
                </c:pt>
                <c:pt idx="5">
                  <c:v>0.66700000000000004</c:v>
                </c:pt>
                <c:pt idx="6">
                  <c:v>0.66700000000000004</c:v>
                </c:pt>
                <c:pt idx="7">
                  <c:v>0.66700000000000004</c:v>
                </c:pt>
                <c:pt idx="8">
                  <c:v>0.66700000000000004</c:v>
                </c:pt>
                <c:pt idx="9">
                  <c:v>0.66700000000000004</c:v>
                </c:pt>
                <c:pt idx="10">
                  <c:v>0.66700000000000004</c:v>
                </c:pt>
                <c:pt idx="11">
                  <c:v>0.66700000000000004</c:v>
                </c:pt>
                <c:pt idx="12">
                  <c:v>0.66700000000000004</c:v>
                </c:pt>
                <c:pt idx="13">
                  <c:v>0.66700000000000004</c:v>
                </c:pt>
                <c:pt idx="14">
                  <c:v>0.66700000000000004</c:v>
                </c:pt>
                <c:pt idx="15">
                  <c:v>0.66700000000000004</c:v>
                </c:pt>
                <c:pt idx="16">
                  <c:v>0.66700000000000004</c:v>
                </c:pt>
                <c:pt idx="17">
                  <c:v>0.66700000000000004</c:v>
                </c:pt>
                <c:pt idx="18">
                  <c:v>0.66700000000000004</c:v>
                </c:pt>
                <c:pt idx="19" formatCode="General">
                  <c:v>0.66700000000000004</c:v>
                </c:pt>
                <c:pt idx="20" formatCode="General">
                  <c:v>0.66700000000000004</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3978801673228347"/>
          <c:y val="0.88669235990313056"/>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Sheet1!$B$2:$B$22</c:f>
              <c:numCache>
                <c:formatCode>General</c:formatCode>
                <c:ptCount val="21"/>
                <c:pt idx="0">
                  <c:v>14457</c:v>
                </c:pt>
                <c:pt idx="1">
                  <c:v>15601</c:v>
                </c:pt>
                <c:pt idx="2">
                  <c:v>21375</c:v>
                </c:pt>
                <c:pt idx="4">
                  <c:v>28066</c:v>
                </c:pt>
                <c:pt idx="5">
                  <c:v>36936</c:v>
                </c:pt>
                <c:pt idx="6">
                  <c:v>56576</c:v>
                </c:pt>
                <c:pt idx="7">
                  <c:v>65193</c:v>
                </c:pt>
                <c:pt idx="8">
                  <c:v>72571</c:v>
                </c:pt>
                <c:pt idx="9">
                  <c:v>83499</c:v>
                </c:pt>
                <c:pt idx="10">
                  <c:v>95459</c:v>
                </c:pt>
                <c:pt idx="11">
                  <c:v>105163</c:v>
                </c:pt>
                <c:pt idx="12">
                  <c:v>119468</c:v>
                </c:pt>
                <c:pt idx="13">
                  <c:v>120358</c:v>
                </c:pt>
                <c:pt idx="14">
                  <c:v>132581</c:v>
                </c:pt>
                <c:pt idx="15">
                  <c:v>133400</c:v>
                </c:pt>
                <c:pt idx="16">
                  <c:v>136981</c:v>
                </c:pt>
                <c:pt idx="17">
                  <c:v>164877</c:v>
                </c:pt>
                <c:pt idx="18">
                  <c:v>183408</c:v>
                </c:pt>
                <c:pt idx="19">
                  <c:v>198181</c:v>
                </c:pt>
                <c:pt idx="20">
                  <c:v>198748</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Sheet1!$C$2:$C$22</c:f>
              <c:numCache>
                <c:formatCode>General</c:formatCode>
                <c:ptCount val="21"/>
                <c:pt idx="3">
                  <c:v>24700</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 years old</c:v>
                </c:pt>
                <c:pt idx="1">
                  <c:v>6-11 years old</c:v>
                </c:pt>
                <c:pt idx="2">
                  <c:v>12-17 years old</c:v>
                </c:pt>
              </c:strCache>
            </c:strRef>
          </c:cat>
          <c:val>
            <c:numRef>
              <c:f>Sheet1!$B$2:$B$4</c:f>
              <c:numCache>
                <c:formatCode>General</c:formatCode>
                <c:ptCount val="3"/>
                <c:pt idx="0">
                  <c:v>7354</c:v>
                </c:pt>
                <c:pt idx="1">
                  <c:v>7425</c:v>
                </c:pt>
                <c:pt idx="2">
                  <c:v>9921</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5.3026994699413604E-2"/>
          <c:y val="0.88694641230867255"/>
          <c:w val="0.94697300530058637"/>
          <c:h val="9.4686048939668296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Raritan township</c:v>
                </c:pt>
                <c:pt idx="1">
                  <c:v>Readington township</c:v>
                </c:pt>
                <c:pt idx="2">
                  <c:v>Clinton township</c:v>
                </c:pt>
                <c:pt idx="3">
                  <c:v>Holland township</c:v>
                </c:pt>
                <c:pt idx="4">
                  <c:v>Lebanon township</c:v>
                </c:pt>
                <c:pt idx="5">
                  <c:v>Union township</c:v>
                </c:pt>
                <c:pt idx="6">
                  <c:v>Flemington borough</c:v>
                </c:pt>
                <c:pt idx="7">
                  <c:v>Tewksbury township</c:v>
                </c:pt>
                <c:pt idx="8">
                  <c:v>Alexandria township</c:v>
                </c:pt>
                <c:pt idx="9">
                  <c:v>Bethlehem township</c:v>
                </c:pt>
                <c:pt idx="10">
                  <c:v>High Bridge borough</c:v>
                </c:pt>
                <c:pt idx="11">
                  <c:v>Clinton town</c:v>
                </c:pt>
                <c:pt idx="12">
                  <c:v>Delaware township</c:v>
                </c:pt>
                <c:pt idx="13">
                  <c:v>Kingwood township</c:v>
                </c:pt>
                <c:pt idx="14">
                  <c:v>West Amwell township</c:v>
                </c:pt>
                <c:pt idx="15">
                  <c:v>Lambertville city</c:v>
                </c:pt>
                <c:pt idx="16">
                  <c:v>East Amwell township</c:v>
                </c:pt>
                <c:pt idx="17">
                  <c:v>Franklin township</c:v>
                </c:pt>
                <c:pt idx="18">
                  <c:v>Frenchtown borough</c:v>
                </c:pt>
                <c:pt idx="19">
                  <c:v>Glen Gardner borough</c:v>
                </c:pt>
              </c:strCache>
            </c:strRef>
          </c:cat>
          <c:val>
            <c:numRef>
              <c:f>Sheet1!$B$2:$B$21</c:f>
              <c:numCache>
                <c:formatCode>0</c:formatCode>
                <c:ptCount val="20"/>
                <c:pt idx="0">
                  <c:v>5043</c:v>
                </c:pt>
                <c:pt idx="1">
                  <c:v>3147</c:v>
                </c:pt>
                <c:pt idx="2">
                  <c:v>2656</c:v>
                </c:pt>
                <c:pt idx="3">
                  <c:v>1339</c:v>
                </c:pt>
                <c:pt idx="4">
                  <c:v>1146</c:v>
                </c:pt>
                <c:pt idx="5">
                  <c:v>1114</c:v>
                </c:pt>
                <c:pt idx="6">
                  <c:v>1093</c:v>
                </c:pt>
                <c:pt idx="7">
                  <c:v>1076</c:v>
                </c:pt>
                <c:pt idx="8">
                  <c:v>1042</c:v>
                </c:pt>
                <c:pt idx="9">
                  <c:v>820</c:v>
                </c:pt>
                <c:pt idx="10">
                  <c:v>724</c:v>
                </c:pt>
                <c:pt idx="11">
                  <c:v>643</c:v>
                </c:pt>
                <c:pt idx="12">
                  <c:v>621</c:v>
                </c:pt>
                <c:pt idx="13">
                  <c:v>612</c:v>
                </c:pt>
                <c:pt idx="14">
                  <c:v>517</c:v>
                </c:pt>
                <c:pt idx="15">
                  <c:v>467</c:v>
                </c:pt>
                <c:pt idx="16">
                  <c:v>462</c:v>
                </c:pt>
                <c:pt idx="17">
                  <c:v>454</c:v>
                </c:pt>
                <c:pt idx="18">
                  <c:v>409</c:v>
                </c:pt>
                <c:pt idx="19">
                  <c:v>268</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c:formatCode>
                <c:ptCount val="5"/>
                <c:pt idx="0">
                  <c:v>0.14000000000000001</c:v>
                </c:pt>
                <c:pt idx="1">
                  <c:v>0.11</c:v>
                </c:pt>
                <c:pt idx="2">
                  <c:v>0.11</c:v>
                </c:pt>
                <c:pt idx="3">
                  <c:v>0.10924648999</c:v>
                </c:pt>
                <c:pt idx="4">
                  <c:v>0.12011975066</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Sheet1!$B$2:$B$22</c:f>
              <c:numCache>
                <c:formatCode>0%</c:formatCode>
                <c:ptCount val="21"/>
                <c:pt idx="0">
                  <c:v>0.33580115287000001</c:v>
                </c:pt>
                <c:pt idx="1">
                  <c:v>0.31455365452</c:v>
                </c:pt>
                <c:pt idx="2">
                  <c:v>0.31106109706000001</c:v>
                </c:pt>
                <c:pt idx="3">
                  <c:v>0.29588823882999998</c:v>
                </c:pt>
                <c:pt idx="4">
                  <c:v>0.27035108629999999</c:v>
                </c:pt>
                <c:pt idx="5">
                  <c:v>0.26977240166999999</c:v>
                </c:pt>
                <c:pt idx="6" formatCode="General">
                  <c:v>0.26496799756</c:v>
                </c:pt>
                <c:pt idx="7">
                  <c:v>0.24598409300999999</c:v>
                </c:pt>
                <c:pt idx="8">
                  <c:v>0.23243611942</c:v>
                </c:pt>
                <c:pt idx="9">
                  <c:v>0.20649138521999999</c:v>
                </c:pt>
                <c:pt idx="10">
                  <c:v>0.20253164557</c:v>
                </c:pt>
                <c:pt idx="11">
                  <c:v>0.19926797071999999</c:v>
                </c:pt>
                <c:pt idx="12">
                  <c:v>0.18003489414000001</c:v>
                </c:pt>
                <c:pt idx="13">
                  <c:v>0.17385718296</c:v>
                </c:pt>
                <c:pt idx="14">
                  <c:v>0.17218613946</c:v>
                </c:pt>
                <c:pt idx="15">
                  <c:v>0.15980490282000001</c:v>
                </c:pt>
                <c:pt idx="16">
                  <c:v>0.14838393241</c:v>
                </c:pt>
                <c:pt idx="17">
                  <c:v>0.13894751174</c:v>
                </c:pt>
                <c:pt idx="18">
                  <c:v>0.12793593281000001</c:v>
                </c:pt>
                <c:pt idx="19">
                  <c:v>0.12302857088999999</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Sheet1!$C$2:$C$22</c:f>
              <c:numCache>
                <c:formatCode>General</c:formatCode>
                <c:ptCount val="21"/>
                <c:pt idx="20" formatCode="0%">
                  <c:v>0.12011975066</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21%</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Sheet1!$D$2:$D$22</c:f>
              <c:numCache>
                <c:formatCode>0%</c:formatCode>
                <c:ptCount val="21"/>
                <c:pt idx="0">
                  <c:v>0.21</c:v>
                </c:pt>
                <c:pt idx="1">
                  <c:v>0.21</c:v>
                </c:pt>
                <c:pt idx="2">
                  <c:v>0.21</c:v>
                </c:pt>
                <c:pt idx="3">
                  <c:v>0.21</c:v>
                </c:pt>
                <c:pt idx="4">
                  <c:v>0.21</c:v>
                </c:pt>
                <c:pt idx="5">
                  <c:v>0.21</c:v>
                </c:pt>
                <c:pt idx="6">
                  <c:v>0.21</c:v>
                </c:pt>
                <c:pt idx="7">
                  <c:v>0.21</c:v>
                </c:pt>
                <c:pt idx="8">
                  <c:v>0.21</c:v>
                </c:pt>
                <c:pt idx="9">
                  <c:v>0.21</c:v>
                </c:pt>
                <c:pt idx="10">
                  <c:v>0.21</c:v>
                </c:pt>
                <c:pt idx="11">
                  <c:v>0.21</c:v>
                </c:pt>
                <c:pt idx="12">
                  <c:v>0.21</c:v>
                </c:pt>
                <c:pt idx="13">
                  <c:v>0.21</c:v>
                </c:pt>
                <c:pt idx="14">
                  <c:v>0.21</c:v>
                </c:pt>
                <c:pt idx="15">
                  <c:v>0.21</c:v>
                </c:pt>
                <c:pt idx="16">
                  <c:v>0.21</c:v>
                </c:pt>
                <c:pt idx="17">
                  <c:v>0.21</c:v>
                </c:pt>
                <c:pt idx="18">
                  <c:v>0.21</c:v>
                </c:pt>
                <c:pt idx="19">
                  <c:v>0.21</c:v>
                </c:pt>
                <c:pt idx="20">
                  <c:v>0.21</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50809614378707513"/>
          <c:y val="0.8958318220302468"/>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Hunterdon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rgbClr val="C00000"/>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Transportation</c:v>
                </c:pt>
                <c:pt idx="3">
                  <c:v>Healthcare</c:v>
                </c:pt>
                <c:pt idx="4">
                  <c:v>Other Necessities</c:v>
                </c:pt>
                <c:pt idx="5">
                  <c:v>Childcare</c:v>
                </c:pt>
                <c:pt idx="6">
                  <c:v>Taxes</c:v>
                </c:pt>
              </c:strCache>
            </c:strRef>
          </c:cat>
          <c:val>
            <c:numRef>
              <c:f>Sheet1!$B$2:$H$2</c:f>
              <c:numCache>
                <c:formatCode>_("$"* #,##0_);_("$"* \(#,##0\);_("$"* "-"??_);_(@_)</c:formatCode>
                <c:ptCount val="7"/>
                <c:pt idx="0">
                  <c:v>2124</c:v>
                </c:pt>
                <c:pt idx="1">
                  <c:v>1109</c:v>
                </c:pt>
                <c:pt idx="2">
                  <c:v>1755</c:v>
                </c:pt>
                <c:pt idx="3">
                  <c:v>1425</c:v>
                </c:pt>
                <c:pt idx="4">
                  <c:v>1088</c:v>
                </c:pt>
                <c:pt idx="5">
                  <c:v>2138</c:v>
                </c:pt>
                <c:pt idx="6">
                  <c:v>1775</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Sheet1!$B$2:$B$22</c:f>
              <c:numCache>
                <c:formatCode>"$"#,##0_);[Red]\("$"#,##0\)</c:formatCode>
                <c:ptCount val="21"/>
                <c:pt idx="0">
                  <c:v>114822</c:v>
                </c:pt>
                <c:pt idx="1">
                  <c:v>117942</c:v>
                </c:pt>
                <c:pt idx="2">
                  <c:v>118487</c:v>
                </c:pt>
                <c:pt idx="3">
                  <c:v>118814</c:v>
                </c:pt>
                <c:pt idx="4">
                  <c:v>119487</c:v>
                </c:pt>
                <c:pt idx="5">
                  <c:v>120253</c:v>
                </c:pt>
                <c:pt idx="6">
                  <c:v>122499</c:v>
                </c:pt>
                <c:pt idx="7">
                  <c:v>122979</c:v>
                </c:pt>
                <c:pt idx="8">
                  <c:v>125916</c:v>
                </c:pt>
                <c:pt idx="9">
                  <c:v>127925</c:v>
                </c:pt>
                <c:pt idx="10">
                  <c:v>128030</c:v>
                </c:pt>
                <c:pt idx="11">
                  <c:v>129044</c:v>
                </c:pt>
                <c:pt idx="12">
                  <c:v>129113</c:v>
                </c:pt>
                <c:pt idx="13">
                  <c:v>129165</c:v>
                </c:pt>
                <c:pt idx="14">
                  <c:v>131147</c:v>
                </c:pt>
                <c:pt idx="15">
                  <c:v>131215</c:v>
                </c:pt>
                <c:pt idx="16">
                  <c:v>132914</c:v>
                </c:pt>
                <c:pt idx="17">
                  <c:v>135189</c:v>
                </c:pt>
                <c:pt idx="19">
                  <c:v>141336</c:v>
                </c:pt>
                <c:pt idx="20">
                  <c:v>143308</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Sheet1!$C$2:$C$22</c:f>
              <c:numCache>
                <c:formatCode>General</c:formatCode>
                <c:ptCount val="21"/>
                <c:pt idx="18">
                  <c:v>136958</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116155</c:v>
                </c:pt>
                <c:pt idx="1">
                  <c:v>117858</c:v>
                </c:pt>
                <c:pt idx="2">
                  <c:v>121982</c:v>
                </c:pt>
                <c:pt idx="3">
                  <c:v>142518</c:v>
                </c:pt>
                <c:pt idx="4">
                  <c:v>137275</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Overview'!$A$207,'0. Overview'!$A$228,'0. Overview'!$A$253,'0. Overview'!$A$272,'0. Overview'!$A$297,'0. Overview'!$A$332,'0. Overview'!$A$341,'0. Overview'!$A$362,'0. Overview'!$A$382)</c:f>
              <c:strCache>
                <c:ptCount val="9"/>
                <c:pt idx="0">
                  <c:v>Hunterdon</c:v>
                </c:pt>
                <c:pt idx="1">
                  <c:v>Hunterdon</c:v>
                </c:pt>
                <c:pt idx="2">
                  <c:v>Hunterdon</c:v>
                </c:pt>
                <c:pt idx="3">
                  <c:v>Hunterdon</c:v>
                </c:pt>
                <c:pt idx="4">
                  <c:v>Hunterdon</c:v>
                </c:pt>
                <c:pt idx="5">
                  <c:v>Hunterdon</c:v>
                </c:pt>
                <c:pt idx="6">
                  <c:v>Hunterdon</c:v>
                </c:pt>
                <c:pt idx="7">
                  <c:v>Hunterdon</c:v>
                </c:pt>
                <c:pt idx="8">
                  <c:v>Hunterdon</c:v>
                </c:pt>
              </c:strCache>
            </c:strRef>
          </c:cat>
          <c:val>
            <c:numRef>
              <c:f>('0. Overview'!$C$207,'0. Overview'!$C$228,'0. Overview'!$C$253,'0. Overview'!$C$272,'0. Overview'!$C$297,'0. Overview'!$C$332,'0. Overview'!$C$341,'0. Overview'!$C$362,'0. Overview'!$C$382)</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24AD-47B1-B8EC-DC7A5D608BD4}"/>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Overview'!$A$207,'0. Overview'!$A$228,'0. Overview'!$A$253,'0. Overview'!$A$272,'0. Overview'!$A$297,'0. Overview'!$A$332,'0. Overview'!$A$341,'0. Overview'!$A$362,'0. Overview'!$A$382)</c:f>
              <c:strCache>
                <c:ptCount val="9"/>
                <c:pt idx="0">
                  <c:v>Hunterdon</c:v>
                </c:pt>
                <c:pt idx="1">
                  <c:v>Hunterdon</c:v>
                </c:pt>
                <c:pt idx="2">
                  <c:v>Hunterdon</c:v>
                </c:pt>
                <c:pt idx="3">
                  <c:v>Hunterdon</c:v>
                </c:pt>
                <c:pt idx="4">
                  <c:v>Hunterdon</c:v>
                </c:pt>
                <c:pt idx="5">
                  <c:v>Hunterdon</c:v>
                </c:pt>
                <c:pt idx="6">
                  <c:v>Hunterdon</c:v>
                </c:pt>
                <c:pt idx="7">
                  <c:v>Hunterdon</c:v>
                </c:pt>
                <c:pt idx="8">
                  <c:v>Hunterdon</c:v>
                </c:pt>
              </c:strCache>
            </c:strRef>
          </c:cat>
          <c:val>
            <c:numRef>
              <c:f>('0. Overview'!$D$207,'0. Overview'!$D$228,'0. Overview'!$D$253,'0. Overview'!$D$272,'0. Overview'!$D$297,'0. Overview'!$D$332,'0. Overview'!$D$341,'0. Overview'!$D$362,'0. Overview'!$D$382)</c:f>
              <c:numCache>
                <c:formatCode>General</c:formatCode>
                <c:ptCount val="9"/>
                <c:pt idx="0">
                  <c:v>19.875</c:v>
                </c:pt>
                <c:pt idx="1">
                  <c:v>20.875</c:v>
                </c:pt>
                <c:pt idx="2">
                  <c:v>17.875</c:v>
                </c:pt>
                <c:pt idx="3">
                  <c:v>20.875</c:v>
                </c:pt>
                <c:pt idx="4">
                  <c:v>15.875</c:v>
                </c:pt>
                <c:pt idx="5">
                  <c:v>2.875</c:v>
                </c:pt>
                <c:pt idx="6">
                  <c:v>17.875</c:v>
                </c:pt>
                <c:pt idx="7">
                  <c:v>18.875</c:v>
                </c:pt>
                <c:pt idx="8">
                  <c:v>20.875</c:v>
                </c:pt>
              </c:numCache>
            </c:numRef>
          </c:val>
          <c:extLst>
            <c:ext xmlns:c16="http://schemas.microsoft.com/office/drawing/2014/chart" uri="{C3380CC4-5D6E-409C-BE32-E72D297353CC}">
              <c16:uniqueId val="{00000001-24AD-47B1-B8EC-DC7A5D608BD4}"/>
            </c:ext>
          </c:extLst>
        </c:ser>
        <c:ser>
          <c:idx val="3"/>
          <c:order val="2"/>
          <c:spPr>
            <a:solidFill>
              <a:schemeClr val="bg2">
                <a:lumMod val="75000"/>
              </a:schemeClr>
            </a:solidFill>
            <a:ln>
              <a:solidFill>
                <a:schemeClr val="tx1"/>
              </a:solidFill>
            </a:ln>
            <a:effectLst/>
          </c:spPr>
          <c:invertIfNegative val="0"/>
          <c:cat>
            <c:strRef>
              <c:f>('0. Overview'!$A$207,'0. Overview'!$A$228,'0. Overview'!$A$253,'0. Overview'!$A$272,'0. Overview'!$A$297,'0. Overview'!$A$332,'0. Overview'!$A$341,'0. Overview'!$A$362,'0. Overview'!$A$382)</c:f>
              <c:strCache>
                <c:ptCount val="9"/>
                <c:pt idx="0">
                  <c:v>Hunterdon</c:v>
                </c:pt>
                <c:pt idx="1">
                  <c:v>Hunterdon</c:v>
                </c:pt>
                <c:pt idx="2">
                  <c:v>Hunterdon</c:v>
                </c:pt>
                <c:pt idx="3">
                  <c:v>Hunterdon</c:v>
                </c:pt>
                <c:pt idx="4">
                  <c:v>Hunterdon</c:v>
                </c:pt>
                <c:pt idx="5">
                  <c:v>Hunterdon</c:v>
                </c:pt>
                <c:pt idx="6">
                  <c:v>Hunterdon</c:v>
                </c:pt>
                <c:pt idx="7">
                  <c:v>Hunterdon</c:v>
                </c:pt>
                <c:pt idx="8">
                  <c:v>Hunterdon</c:v>
                </c:pt>
              </c:strCache>
            </c:strRef>
          </c:cat>
          <c:val>
            <c:numRef>
              <c:f>('0. Overview'!$E$207,'0. Overview'!$E$228,'0. Overview'!$E$253,'0. Overview'!$E$272,'0. Overview'!$E$297,'0. Overview'!$E$332,'0. Overview'!$E$341,'0. Overview'!$E$362,'0. Overview'!$E$382)</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24AD-47B1-B8EC-DC7A5D608BD4}"/>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Sheet1!$B$2:$B$22</c:f>
              <c:numCache>
                <c:formatCode>_("$"* #,##0_);_("$"* \(#,##0\);_("$"* "-"??_);_(@_)</c:formatCode>
                <c:ptCount val="21"/>
                <c:pt idx="0">
                  <c:v>64908</c:v>
                </c:pt>
                <c:pt idx="1">
                  <c:v>77053</c:v>
                </c:pt>
                <c:pt idx="2">
                  <c:v>80463</c:v>
                </c:pt>
                <c:pt idx="3">
                  <c:v>82825</c:v>
                </c:pt>
                <c:pt idx="4">
                  <c:v>83763</c:v>
                </c:pt>
                <c:pt idx="5">
                  <c:v>84364</c:v>
                </c:pt>
                <c:pt idx="6">
                  <c:v>85464</c:v>
                </c:pt>
                <c:pt idx="7">
                  <c:v>87294</c:v>
                </c:pt>
                <c:pt idx="8">
                  <c:v>89272</c:v>
                </c:pt>
                <c:pt idx="9">
                  <c:v>96152</c:v>
                </c:pt>
                <c:pt idx="10">
                  <c:v>97474</c:v>
                </c:pt>
                <c:pt idx="11">
                  <c:v>100532</c:v>
                </c:pt>
                <c:pt idx="12">
                  <c:v>101146</c:v>
                </c:pt>
                <c:pt idx="13">
                  <c:v>102532</c:v>
                </c:pt>
                <c:pt idx="14">
                  <c:v>105055</c:v>
                </c:pt>
                <c:pt idx="15">
                  <c:v>110785</c:v>
                </c:pt>
                <c:pt idx="16">
                  <c:v>116709</c:v>
                </c:pt>
                <c:pt idx="17">
                  <c:v>118008</c:v>
                </c:pt>
                <c:pt idx="18">
                  <c:v>134579</c:v>
                </c:pt>
                <c:pt idx="20">
                  <c:v>142092</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Sheet1!$C$2:$C$22</c:f>
              <c:numCache>
                <c:formatCode>General</c:formatCode>
                <c:ptCount val="21"/>
                <c:pt idx="19" formatCode="_(&quot;$&quot;* #,##0_);_(&quot;$&quot;* \(#,##0\);_(&quot;$&quot;* &quot;-&quot;??_);_(@_)">
                  <c:v>137275</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$99,781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Sheet1!$D$2:$D$22</c:f>
              <c:numCache>
                <c:formatCode>_("$"* #,##0_);_("$"* \(#,##0\);_("$"* "-"??_);_(@_)</c:formatCode>
                <c:ptCount val="21"/>
                <c:pt idx="0">
                  <c:v>99781</c:v>
                </c:pt>
                <c:pt idx="1">
                  <c:v>99781</c:v>
                </c:pt>
                <c:pt idx="2">
                  <c:v>99781</c:v>
                </c:pt>
                <c:pt idx="3">
                  <c:v>99781</c:v>
                </c:pt>
                <c:pt idx="4">
                  <c:v>99781</c:v>
                </c:pt>
                <c:pt idx="5">
                  <c:v>99781</c:v>
                </c:pt>
                <c:pt idx="6">
                  <c:v>99781</c:v>
                </c:pt>
                <c:pt idx="7">
                  <c:v>99781</c:v>
                </c:pt>
                <c:pt idx="8">
                  <c:v>99781</c:v>
                </c:pt>
                <c:pt idx="9">
                  <c:v>99781</c:v>
                </c:pt>
                <c:pt idx="10">
                  <c:v>99781</c:v>
                </c:pt>
                <c:pt idx="11">
                  <c:v>99781</c:v>
                </c:pt>
                <c:pt idx="12">
                  <c:v>99781</c:v>
                </c:pt>
                <c:pt idx="13">
                  <c:v>99781</c:v>
                </c:pt>
                <c:pt idx="14">
                  <c:v>99781</c:v>
                </c:pt>
                <c:pt idx="15">
                  <c:v>99781</c:v>
                </c:pt>
                <c:pt idx="16">
                  <c:v>99781</c:v>
                </c:pt>
                <c:pt idx="17">
                  <c:v>99781</c:v>
                </c:pt>
                <c:pt idx="18">
                  <c:v>99781</c:v>
                </c:pt>
                <c:pt idx="19">
                  <c:v>99781</c:v>
                </c:pt>
                <c:pt idx="20">
                  <c:v>99781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$77,719</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Sheet1!$E$2:$E$22</c:f>
              <c:numCache>
                <c:formatCode>_("$"* #,##0_);_("$"* \(#,##0\);_("$"* "-"??_);_(@_)</c:formatCode>
                <c:ptCount val="21"/>
                <c:pt idx="0">
                  <c:v>77719</c:v>
                </c:pt>
                <c:pt idx="1">
                  <c:v>77719</c:v>
                </c:pt>
                <c:pt idx="2">
                  <c:v>77719</c:v>
                </c:pt>
                <c:pt idx="3">
                  <c:v>77719</c:v>
                </c:pt>
                <c:pt idx="4">
                  <c:v>77719</c:v>
                </c:pt>
                <c:pt idx="5">
                  <c:v>77719</c:v>
                </c:pt>
                <c:pt idx="6">
                  <c:v>77719</c:v>
                </c:pt>
                <c:pt idx="7">
                  <c:v>77719</c:v>
                </c:pt>
                <c:pt idx="8">
                  <c:v>77719</c:v>
                </c:pt>
                <c:pt idx="9">
                  <c:v>77719</c:v>
                </c:pt>
                <c:pt idx="10">
                  <c:v>77719</c:v>
                </c:pt>
                <c:pt idx="11">
                  <c:v>77719</c:v>
                </c:pt>
                <c:pt idx="12">
                  <c:v>77719</c:v>
                </c:pt>
                <c:pt idx="13">
                  <c:v>77719</c:v>
                </c:pt>
                <c:pt idx="14">
                  <c:v>77719</c:v>
                </c:pt>
                <c:pt idx="15">
                  <c:v>77719</c:v>
                </c:pt>
                <c:pt idx="16">
                  <c:v>77719</c:v>
                </c:pt>
                <c:pt idx="17">
                  <c:v>77719</c:v>
                </c:pt>
                <c:pt idx="18">
                  <c:v>77719</c:v>
                </c:pt>
                <c:pt idx="19">
                  <c:v>77719</c:v>
                </c:pt>
                <c:pt idx="20">
                  <c:v>77719</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Flemington borough</c:v>
                </c:pt>
                <c:pt idx="1">
                  <c:v>Hampton borough</c:v>
                </c:pt>
                <c:pt idx="2">
                  <c:v>Bloomsbury borough</c:v>
                </c:pt>
                <c:pt idx="3">
                  <c:v>Milford borough</c:v>
                </c:pt>
                <c:pt idx="4">
                  <c:v>Glen Gardner borough</c:v>
                </c:pt>
                <c:pt idx="5">
                  <c:v>Stockton borough</c:v>
                </c:pt>
                <c:pt idx="6">
                  <c:v>Lambertville city</c:v>
                </c:pt>
                <c:pt idx="7">
                  <c:v>Frenchtown borough</c:v>
                </c:pt>
                <c:pt idx="8">
                  <c:v>Lebanon borough</c:v>
                </c:pt>
                <c:pt idx="9">
                  <c:v>High Bridge borough</c:v>
                </c:pt>
              </c:strCache>
            </c:strRef>
          </c:cat>
          <c:val>
            <c:numRef>
              <c:f>Sheet1!$B$2:$B$11</c:f>
              <c:numCache>
                <c:formatCode>_("$"* #,##0_);_("$"* \(#,##0\);_("$"* "-"??_);_(@_)</c:formatCode>
                <c:ptCount val="10"/>
                <c:pt idx="0">
                  <c:v>74213</c:v>
                </c:pt>
                <c:pt idx="1">
                  <c:v>77222</c:v>
                </c:pt>
                <c:pt idx="2">
                  <c:v>88068</c:v>
                </c:pt>
                <c:pt idx="3">
                  <c:v>88295</c:v>
                </c:pt>
                <c:pt idx="4">
                  <c:v>98750</c:v>
                </c:pt>
                <c:pt idx="5">
                  <c:v>105263</c:v>
                </c:pt>
                <c:pt idx="6">
                  <c:v>106236</c:v>
                </c:pt>
                <c:pt idx="7">
                  <c:v>107969</c:v>
                </c:pt>
                <c:pt idx="8">
                  <c:v>108672</c:v>
                </c:pt>
                <c:pt idx="9">
                  <c:v>116424</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Hunterdon Median $139453</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Flemington borough</c:v>
                </c:pt>
                <c:pt idx="1">
                  <c:v>Hampton borough</c:v>
                </c:pt>
                <c:pt idx="2">
                  <c:v>Bloomsbury borough</c:v>
                </c:pt>
                <c:pt idx="3">
                  <c:v>Milford borough</c:v>
                </c:pt>
                <c:pt idx="4">
                  <c:v>Glen Gardner borough</c:v>
                </c:pt>
                <c:pt idx="5">
                  <c:v>Stockton borough</c:v>
                </c:pt>
                <c:pt idx="6">
                  <c:v>Lambertville city</c:v>
                </c:pt>
                <c:pt idx="7">
                  <c:v>Frenchtown borough</c:v>
                </c:pt>
                <c:pt idx="8">
                  <c:v>Lebanon borough</c:v>
                </c:pt>
                <c:pt idx="9">
                  <c:v>High Bridge borough</c:v>
                </c:pt>
              </c:strCache>
            </c:strRef>
          </c:cat>
          <c:val>
            <c:numRef>
              <c:f>Sheet1!$C$2:$C$11</c:f>
              <c:numCache>
                <c:formatCode>"$"#,##0</c:formatCode>
                <c:ptCount val="10"/>
                <c:pt idx="0">
                  <c:v>139453</c:v>
                </c:pt>
                <c:pt idx="1">
                  <c:v>139453</c:v>
                </c:pt>
                <c:pt idx="2">
                  <c:v>139453</c:v>
                </c:pt>
                <c:pt idx="3">
                  <c:v>139453</c:v>
                </c:pt>
                <c:pt idx="4">
                  <c:v>139453</c:v>
                </c:pt>
                <c:pt idx="5">
                  <c:v>139453</c:v>
                </c:pt>
                <c:pt idx="6">
                  <c:v>139453</c:v>
                </c:pt>
                <c:pt idx="7">
                  <c:v>139453</c:v>
                </c:pt>
                <c:pt idx="8">
                  <c:v>139453</c:v>
                </c:pt>
                <c:pt idx="9">
                  <c:v>139453</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63163524911998747"/>
          <c:y val="0.9608046931091585"/>
          <c:w val="0.21203020759989713"/>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Sheet1!$B$2:$B$22</c:f>
              <c:numCache>
                <c:formatCode>0%</c:formatCode>
                <c:ptCount val="21"/>
                <c:pt idx="1">
                  <c:v>3.9E-2</c:v>
                </c:pt>
                <c:pt idx="2">
                  <c:v>4.2999999999999997E-2</c:v>
                </c:pt>
                <c:pt idx="3">
                  <c:v>0.05</c:v>
                </c:pt>
                <c:pt idx="4">
                  <c:v>6.5000000000000002E-2</c:v>
                </c:pt>
                <c:pt idx="5">
                  <c:v>6.7000000000000004E-2</c:v>
                </c:pt>
                <c:pt idx="6">
                  <c:v>6.7000000000000004E-2</c:v>
                </c:pt>
                <c:pt idx="7">
                  <c:v>7.2999999999999995E-2</c:v>
                </c:pt>
                <c:pt idx="8">
                  <c:v>8.1000000000000003E-2</c:v>
                </c:pt>
                <c:pt idx="9">
                  <c:v>8.4000000000000005E-2</c:v>
                </c:pt>
                <c:pt idx="10">
                  <c:v>8.6999999999999994E-2</c:v>
                </c:pt>
                <c:pt idx="11">
                  <c:v>8.7999999999999995E-2</c:v>
                </c:pt>
                <c:pt idx="12">
                  <c:v>0.107</c:v>
                </c:pt>
                <c:pt idx="13">
                  <c:v>0.111</c:v>
                </c:pt>
                <c:pt idx="14">
                  <c:v>0.11799999999999999</c:v>
                </c:pt>
                <c:pt idx="15">
                  <c:v>0.14899999999999999</c:v>
                </c:pt>
                <c:pt idx="16">
                  <c:v>0.151</c:v>
                </c:pt>
                <c:pt idx="17">
                  <c:v>0.153</c:v>
                </c:pt>
                <c:pt idx="18">
                  <c:v>0.17499999999999999</c:v>
                </c:pt>
                <c:pt idx="19">
                  <c:v>0.20499999999999999</c:v>
                </c:pt>
                <c:pt idx="20">
                  <c:v>0.223</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Sheet1!$C$2:$C$22</c:f>
              <c:numCache>
                <c:formatCode>General</c:formatCode>
                <c:ptCount val="21"/>
                <c:pt idx="0" formatCode="0%">
                  <c:v>3.6999999999999998E-2</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13.3%</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Sheet1!$D$2:$D$22</c:f>
              <c:numCache>
                <c:formatCode>0%</c:formatCode>
                <c:ptCount val="21"/>
                <c:pt idx="0">
                  <c:v>0.13300000000000001</c:v>
                </c:pt>
                <c:pt idx="1">
                  <c:v>0.13300000000000001</c:v>
                </c:pt>
                <c:pt idx="2">
                  <c:v>0.13300000000000001</c:v>
                </c:pt>
                <c:pt idx="3">
                  <c:v>0.13300000000000001</c:v>
                </c:pt>
                <c:pt idx="4">
                  <c:v>0.13300000000000001</c:v>
                </c:pt>
                <c:pt idx="5">
                  <c:v>0.13300000000000001</c:v>
                </c:pt>
                <c:pt idx="6">
                  <c:v>0.13300000000000001</c:v>
                </c:pt>
                <c:pt idx="7">
                  <c:v>0.13300000000000001</c:v>
                </c:pt>
                <c:pt idx="8">
                  <c:v>0.13300000000000001</c:v>
                </c:pt>
                <c:pt idx="9">
                  <c:v>0.13300000000000001</c:v>
                </c:pt>
                <c:pt idx="10">
                  <c:v>0.13300000000000001</c:v>
                </c:pt>
                <c:pt idx="11">
                  <c:v>0.13300000000000001</c:v>
                </c:pt>
                <c:pt idx="12">
                  <c:v>0.13300000000000001</c:v>
                </c:pt>
                <c:pt idx="13">
                  <c:v>0.13300000000000001</c:v>
                </c:pt>
                <c:pt idx="14">
                  <c:v>0.13300000000000001</c:v>
                </c:pt>
                <c:pt idx="15">
                  <c:v>0.13300000000000001</c:v>
                </c:pt>
                <c:pt idx="16">
                  <c:v>0.13300000000000001</c:v>
                </c:pt>
                <c:pt idx="17">
                  <c:v>0.13300000000000001</c:v>
                </c:pt>
                <c:pt idx="18">
                  <c:v>0.13300000000000001</c:v>
                </c:pt>
                <c:pt idx="19">
                  <c:v>0.13300000000000001</c:v>
                </c:pt>
                <c:pt idx="20">
                  <c:v>0.13300000000000001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10.8%</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Sheet1!$E$2:$E$22</c:f>
              <c:numCache>
                <c:formatCode>0%</c:formatCode>
                <c:ptCount val="21"/>
                <c:pt idx="0">
                  <c:v>0.108</c:v>
                </c:pt>
                <c:pt idx="1">
                  <c:v>0.108</c:v>
                </c:pt>
                <c:pt idx="2">
                  <c:v>0.108</c:v>
                </c:pt>
                <c:pt idx="3">
                  <c:v>0.108</c:v>
                </c:pt>
                <c:pt idx="4">
                  <c:v>0.108</c:v>
                </c:pt>
                <c:pt idx="5">
                  <c:v>0.108</c:v>
                </c:pt>
                <c:pt idx="6">
                  <c:v>0.108</c:v>
                </c:pt>
                <c:pt idx="7">
                  <c:v>0.108</c:v>
                </c:pt>
                <c:pt idx="8">
                  <c:v>0.108</c:v>
                </c:pt>
                <c:pt idx="9">
                  <c:v>0.108</c:v>
                </c:pt>
                <c:pt idx="10">
                  <c:v>0.108</c:v>
                </c:pt>
                <c:pt idx="11">
                  <c:v>0.108</c:v>
                </c:pt>
                <c:pt idx="12">
                  <c:v>0.108</c:v>
                </c:pt>
                <c:pt idx="13">
                  <c:v>0.108</c:v>
                </c:pt>
                <c:pt idx="14">
                  <c:v>0.108</c:v>
                </c:pt>
                <c:pt idx="15">
                  <c:v>0.108</c:v>
                </c:pt>
                <c:pt idx="16">
                  <c:v>0.108</c:v>
                </c:pt>
                <c:pt idx="17">
                  <c:v>0.108</c:v>
                </c:pt>
                <c:pt idx="18">
                  <c:v>0.108</c:v>
                </c:pt>
                <c:pt idx="19">
                  <c:v>0.108</c:v>
                </c:pt>
                <c:pt idx="20">
                  <c:v>0.108</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9771396700330405"/>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1.2999999999999999E-2</c:v>
                </c:pt>
                <c:pt idx="1">
                  <c:v>3.4000000000000002E-2</c:v>
                </c:pt>
                <c:pt idx="2">
                  <c:v>2.1000000000000001E-2</c:v>
                </c:pt>
                <c:pt idx="3">
                  <c:v>4.2000000000000003E-2</c:v>
                </c:pt>
                <c:pt idx="4">
                  <c:v>3.6999999999999998E-2</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Flemington borough</c:v>
                </c:pt>
                <c:pt idx="1">
                  <c:v>Hampton borough</c:v>
                </c:pt>
                <c:pt idx="2">
                  <c:v>Califon borough</c:v>
                </c:pt>
                <c:pt idx="3">
                  <c:v>Stockton borough</c:v>
                </c:pt>
                <c:pt idx="4">
                  <c:v>Lebanon township</c:v>
                </c:pt>
                <c:pt idx="5">
                  <c:v>Frenchtown borough</c:v>
                </c:pt>
                <c:pt idx="6">
                  <c:v>Kingwood township</c:v>
                </c:pt>
                <c:pt idx="7">
                  <c:v>Milford borough</c:v>
                </c:pt>
                <c:pt idx="8">
                  <c:v>Bloomsbury borough</c:v>
                </c:pt>
                <c:pt idx="9">
                  <c:v>Raritan township</c:v>
                </c:pt>
              </c:strCache>
            </c:strRef>
          </c:cat>
          <c:val>
            <c:numRef>
              <c:f>Sheet1!$B$2:$B$11</c:f>
              <c:numCache>
                <c:formatCode>0%</c:formatCode>
                <c:ptCount val="10"/>
                <c:pt idx="0">
                  <c:v>0.216</c:v>
                </c:pt>
                <c:pt idx="1">
                  <c:v>0.20499999999999999</c:v>
                </c:pt>
                <c:pt idx="2">
                  <c:v>0.11600000000000001</c:v>
                </c:pt>
                <c:pt idx="3">
                  <c:v>0.107</c:v>
                </c:pt>
                <c:pt idx="4">
                  <c:v>8.4000000000000005E-2</c:v>
                </c:pt>
                <c:pt idx="5">
                  <c:v>7.3999999999999996E-2</c:v>
                </c:pt>
                <c:pt idx="6">
                  <c:v>7.3999999999999996E-2</c:v>
                </c:pt>
                <c:pt idx="7">
                  <c:v>5.8000000000000003E-2</c:v>
                </c:pt>
                <c:pt idx="8">
                  <c:v>0.05</c:v>
                </c:pt>
                <c:pt idx="9">
                  <c:v>4.9000000000000002E-2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Hunterdon Avg. 3.8%</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Flemington borough</c:v>
                </c:pt>
                <c:pt idx="1">
                  <c:v>Hampton borough</c:v>
                </c:pt>
                <c:pt idx="2">
                  <c:v>Califon borough</c:v>
                </c:pt>
                <c:pt idx="3">
                  <c:v>Stockton borough</c:v>
                </c:pt>
                <c:pt idx="4">
                  <c:v>Lebanon township</c:v>
                </c:pt>
                <c:pt idx="5">
                  <c:v>Frenchtown borough</c:v>
                </c:pt>
                <c:pt idx="6">
                  <c:v>Kingwood township</c:v>
                </c:pt>
                <c:pt idx="7">
                  <c:v>Milford borough</c:v>
                </c:pt>
                <c:pt idx="8">
                  <c:v>Bloomsbury borough</c:v>
                </c:pt>
                <c:pt idx="9">
                  <c:v>Raritan township</c:v>
                </c:pt>
              </c:strCache>
            </c:strRef>
          </c:cat>
          <c:val>
            <c:numRef>
              <c:f>Sheet1!$C$2:$C$11</c:f>
              <c:numCache>
                <c:formatCode>0%</c:formatCode>
                <c:ptCount val="10"/>
                <c:pt idx="0">
                  <c:v>3.7999999999999999E-2</c:v>
                </c:pt>
                <c:pt idx="1">
                  <c:v>3.7999999999999999E-2</c:v>
                </c:pt>
                <c:pt idx="2">
                  <c:v>3.7999999999999999E-2</c:v>
                </c:pt>
                <c:pt idx="3">
                  <c:v>3.7999999999999999E-2</c:v>
                </c:pt>
                <c:pt idx="4">
                  <c:v>3.7999999999999999E-2</c:v>
                </c:pt>
                <c:pt idx="5">
                  <c:v>3.7999999999999999E-2</c:v>
                </c:pt>
                <c:pt idx="6">
                  <c:v>3.7999999999999999E-2</c:v>
                </c:pt>
                <c:pt idx="7">
                  <c:v>3.7999999999999999E-2</c:v>
                </c:pt>
                <c:pt idx="8">
                  <c:v>3.7999999999999999E-2</c:v>
                </c:pt>
                <c:pt idx="9">
                  <c:v>3.7999999999999999E-2</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8.7319848403089859E-2"/>
          <c:y val="0.92248508709138632"/>
          <c:w val="0.17886653918581089"/>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Sheet1!$B$2:$B$22</c:f>
              <c:numCache>
                <c:formatCode>0%</c:formatCode>
                <c:ptCount val="21"/>
                <c:pt idx="1">
                  <c:v>0.12911939491999999</c:v>
                </c:pt>
                <c:pt idx="2">
                  <c:v>0.13336631646</c:v>
                </c:pt>
                <c:pt idx="3">
                  <c:v>0.13711081952000001</c:v>
                </c:pt>
                <c:pt idx="4">
                  <c:v>0.13728832297999999</c:v>
                </c:pt>
                <c:pt idx="5">
                  <c:v>0.13837917212</c:v>
                </c:pt>
                <c:pt idx="6">
                  <c:v>0.14530348488</c:v>
                </c:pt>
                <c:pt idx="7">
                  <c:v>0.15554969057000001</c:v>
                </c:pt>
                <c:pt idx="8">
                  <c:v>0.15887685328000001</c:v>
                </c:pt>
                <c:pt idx="9">
                  <c:v>0.15973886456</c:v>
                </c:pt>
                <c:pt idx="10">
                  <c:v>0.16085989621999999</c:v>
                </c:pt>
                <c:pt idx="11">
                  <c:v>0.16304435818999999</c:v>
                </c:pt>
                <c:pt idx="12">
                  <c:v>0.16459204867999999</c:v>
                </c:pt>
                <c:pt idx="13">
                  <c:v>0.16995598247999999</c:v>
                </c:pt>
                <c:pt idx="14">
                  <c:v>0.17817396567999999</c:v>
                </c:pt>
                <c:pt idx="15">
                  <c:v>0.17919722900999999</c:v>
                </c:pt>
                <c:pt idx="16">
                  <c:v>0.18702891863000001</c:v>
                </c:pt>
                <c:pt idx="17">
                  <c:v>0.20053653952</c:v>
                </c:pt>
                <c:pt idx="18">
                  <c:v>0.20567278222999999</c:v>
                </c:pt>
                <c:pt idx="19">
                  <c:v>0.21890538624</c:v>
                </c:pt>
                <c:pt idx="20">
                  <c:v>0.23490675723000001</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Sheet1!$C$2:$C$22</c:f>
              <c:numCache>
                <c:formatCode>General</c:formatCode>
                <c:ptCount val="21"/>
                <c:pt idx="0">
                  <c:v>0.11843377708</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17%</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Sheet1!$D$2:$D$22</c:f>
              <c:numCache>
                <c:formatCode>0%</c:formatCode>
                <c:ptCount val="21"/>
                <c:pt idx="0">
                  <c:v>0.17</c:v>
                </c:pt>
                <c:pt idx="1">
                  <c:v>0.17</c:v>
                </c:pt>
                <c:pt idx="2">
                  <c:v>0.17</c:v>
                </c:pt>
                <c:pt idx="3">
                  <c:v>0.17</c:v>
                </c:pt>
                <c:pt idx="4">
                  <c:v>0.17</c:v>
                </c:pt>
                <c:pt idx="5">
                  <c:v>0.17</c:v>
                </c:pt>
                <c:pt idx="6">
                  <c:v>0.17</c:v>
                </c:pt>
                <c:pt idx="7">
                  <c:v>0.17</c:v>
                </c:pt>
                <c:pt idx="8">
                  <c:v>0.17</c:v>
                </c:pt>
                <c:pt idx="9">
                  <c:v>0.17</c:v>
                </c:pt>
                <c:pt idx="10">
                  <c:v>0.17</c:v>
                </c:pt>
                <c:pt idx="11">
                  <c:v>0.17</c:v>
                </c:pt>
                <c:pt idx="12">
                  <c:v>0.17</c:v>
                </c:pt>
                <c:pt idx="13">
                  <c:v>0.17</c:v>
                </c:pt>
                <c:pt idx="14">
                  <c:v>0.17</c:v>
                </c:pt>
                <c:pt idx="15">
                  <c:v>0.17</c:v>
                </c:pt>
                <c:pt idx="16">
                  <c:v>0.17</c:v>
                </c:pt>
                <c:pt idx="17">
                  <c:v>0.17</c:v>
                </c:pt>
                <c:pt idx="18">
                  <c:v>0.17</c:v>
                </c:pt>
                <c:pt idx="19">
                  <c:v>0.17</c:v>
                </c:pt>
                <c:pt idx="20">
                  <c:v>0.17</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3822551673228345"/>
          <c:y val="0.90934454444797685"/>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2019</c:v>
                </c:pt>
                <c:pt idx="1">
                  <c:v>2020</c:v>
                </c:pt>
                <c:pt idx="2">
                  <c:v>2021</c:v>
                </c:pt>
                <c:pt idx="3">
                  <c:v>2022</c:v>
                </c:pt>
                <c:pt idx="4">
                  <c:v>2023</c:v>
                </c:pt>
                <c:pt idx="5">
                  <c:v>2024</c:v>
                </c:pt>
              </c:numCache>
            </c:numRef>
          </c:cat>
          <c:val>
            <c:numRef>
              <c:f>Sheet1!$B$2:$B$7</c:f>
              <c:numCache>
                <c:formatCode>0%</c:formatCode>
                <c:ptCount val="6"/>
                <c:pt idx="0">
                  <c:v>0.16</c:v>
                </c:pt>
                <c:pt idx="1">
                  <c:v>0.14000000000000001</c:v>
                </c:pt>
                <c:pt idx="2">
                  <c:v>0.14000000000000001</c:v>
                </c:pt>
                <c:pt idx="3">
                  <c:v>0.13755828741000001</c:v>
                </c:pt>
                <c:pt idx="4">
                  <c:v>0.13</c:v>
                </c:pt>
                <c:pt idx="5">
                  <c:v>0.12</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Sheet1!$B$2:$B$22</c:f>
              <c:numCache>
                <c:formatCode>0.0%</c:formatCode>
                <c:ptCount val="21"/>
                <c:pt idx="1">
                  <c:v>7.1999999999999995E-2</c:v>
                </c:pt>
                <c:pt idx="2">
                  <c:v>7.8E-2</c:v>
                </c:pt>
                <c:pt idx="3">
                  <c:v>7.9000000000000001E-2</c:v>
                </c:pt>
                <c:pt idx="4">
                  <c:v>8.4000000000000005E-2</c:v>
                </c:pt>
                <c:pt idx="5">
                  <c:v>8.4000000000000005E-2</c:v>
                </c:pt>
                <c:pt idx="6">
                  <c:v>8.8999999999999996E-2</c:v>
                </c:pt>
                <c:pt idx="7">
                  <c:v>8.8999999999999996E-2</c:v>
                </c:pt>
                <c:pt idx="8">
                  <c:v>9.2999999999999999E-2</c:v>
                </c:pt>
                <c:pt idx="9">
                  <c:v>9.4E-2</c:v>
                </c:pt>
                <c:pt idx="10">
                  <c:v>9.7000000000000003E-2</c:v>
                </c:pt>
                <c:pt idx="11">
                  <c:v>9.7000000000000003E-2</c:v>
                </c:pt>
                <c:pt idx="12" formatCode="General">
                  <c:v>0.106</c:v>
                </c:pt>
                <c:pt idx="13">
                  <c:v>0.113</c:v>
                </c:pt>
                <c:pt idx="14">
                  <c:v>0.11600000000000001</c:v>
                </c:pt>
                <c:pt idx="15">
                  <c:v>0.11899999999999999</c:v>
                </c:pt>
                <c:pt idx="16">
                  <c:v>0.121</c:v>
                </c:pt>
                <c:pt idx="17">
                  <c:v>0.122</c:v>
                </c:pt>
                <c:pt idx="18">
                  <c:v>0.124</c:v>
                </c:pt>
                <c:pt idx="19">
                  <c:v>0.13</c:v>
                </c:pt>
                <c:pt idx="20">
                  <c:v>0.13100000000000001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Sheet1!$C$2:$C$22</c:f>
              <c:numCache>
                <c:formatCode>General</c:formatCode>
                <c:ptCount val="21"/>
                <c:pt idx="0" formatCode="0.0%">
                  <c:v>6.8000000000000005E-2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13.5%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Sheet1!$D$2:$D$22</c:f>
              <c:numCache>
                <c:formatCode>0.00%</c:formatCode>
                <c:ptCount val="21"/>
                <c:pt idx="0">
                  <c:v>0.13500000000000001</c:v>
                </c:pt>
                <c:pt idx="1">
                  <c:v>0.13500000000000001</c:v>
                </c:pt>
                <c:pt idx="2">
                  <c:v>0.13500000000000001</c:v>
                </c:pt>
                <c:pt idx="3">
                  <c:v>0.13500000000000001</c:v>
                </c:pt>
                <c:pt idx="4">
                  <c:v>0.13500000000000001</c:v>
                </c:pt>
                <c:pt idx="5">
                  <c:v>0.13500000000000001</c:v>
                </c:pt>
                <c:pt idx="6">
                  <c:v>0.13500000000000001</c:v>
                </c:pt>
                <c:pt idx="7">
                  <c:v>0.13500000000000001</c:v>
                </c:pt>
                <c:pt idx="8">
                  <c:v>0.13500000000000001</c:v>
                </c:pt>
                <c:pt idx="9">
                  <c:v>0.13500000000000001</c:v>
                </c:pt>
                <c:pt idx="10">
                  <c:v>0.13500000000000001</c:v>
                </c:pt>
                <c:pt idx="11">
                  <c:v>0.13500000000000001</c:v>
                </c:pt>
                <c:pt idx="12">
                  <c:v>0.13500000000000001</c:v>
                </c:pt>
                <c:pt idx="13">
                  <c:v>0.13500000000000001</c:v>
                </c:pt>
                <c:pt idx="14">
                  <c:v>0.13500000000000001</c:v>
                </c:pt>
                <c:pt idx="15">
                  <c:v>0.13500000000000001</c:v>
                </c:pt>
                <c:pt idx="16">
                  <c:v>0.13500000000000001</c:v>
                </c:pt>
                <c:pt idx="17">
                  <c:v>0.13500000000000001</c:v>
                </c:pt>
                <c:pt idx="18">
                  <c:v>0.13500000000000001</c:v>
                </c:pt>
                <c:pt idx="19">
                  <c:v>0.13500000000000001</c:v>
                </c:pt>
                <c:pt idx="20">
                  <c:v>0.13500000000000001</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10.7%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Sheet1!$E$2:$E$22</c:f>
              <c:numCache>
                <c:formatCode>0.00%</c:formatCode>
                <c:ptCount val="21"/>
                <c:pt idx="0">
                  <c:v>0.107</c:v>
                </c:pt>
                <c:pt idx="1">
                  <c:v>0.107</c:v>
                </c:pt>
                <c:pt idx="2">
                  <c:v>0.107</c:v>
                </c:pt>
                <c:pt idx="3">
                  <c:v>0.107</c:v>
                </c:pt>
                <c:pt idx="4">
                  <c:v>0.107</c:v>
                </c:pt>
                <c:pt idx="5">
                  <c:v>0.107</c:v>
                </c:pt>
                <c:pt idx="6">
                  <c:v>0.107</c:v>
                </c:pt>
                <c:pt idx="7">
                  <c:v>0.107</c:v>
                </c:pt>
                <c:pt idx="8">
                  <c:v>0.107</c:v>
                </c:pt>
                <c:pt idx="9">
                  <c:v>0.107</c:v>
                </c:pt>
                <c:pt idx="10">
                  <c:v>0.107</c:v>
                </c:pt>
                <c:pt idx="11">
                  <c:v>0.107</c:v>
                </c:pt>
                <c:pt idx="12">
                  <c:v>0.107</c:v>
                </c:pt>
                <c:pt idx="13">
                  <c:v>0.107</c:v>
                </c:pt>
                <c:pt idx="14">
                  <c:v>0.107</c:v>
                </c:pt>
                <c:pt idx="15">
                  <c:v>0.107</c:v>
                </c:pt>
                <c:pt idx="16">
                  <c:v>0.107</c:v>
                </c:pt>
                <c:pt idx="17">
                  <c:v>0.107</c:v>
                </c:pt>
                <c:pt idx="18">
                  <c:v>0.107</c:v>
                </c:pt>
                <c:pt idx="19">
                  <c:v>0.107</c:v>
                </c:pt>
                <c:pt idx="20">
                  <c:v>0.107</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2137758366141729"/>
          <c:y val="0.90222293488742389"/>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2021</c:v>
                </c:pt>
                <c:pt idx="2">
                  <c:v>2022</c:v>
                </c:pt>
              </c:numCache>
            </c:numRef>
          </c:cat>
          <c:val>
            <c:numRef>
              <c:f>Sheet1!$B$2:$B$4</c:f>
              <c:numCache>
                <c:formatCode>0.0%</c:formatCode>
                <c:ptCount val="3"/>
                <c:pt idx="0">
                  <c:v>5.5E-2</c:v>
                </c:pt>
                <c:pt idx="1">
                  <c:v>4.5999999999999999E-2</c:v>
                </c:pt>
                <c:pt idx="2">
                  <c:v>6.8000000000000005E-2</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2018</c:v>
                </c:pt>
                <c:pt idx="1">
                  <c:v>2019</c:v>
                </c:pt>
                <c:pt idx="2">
                  <c:v>2020</c:v>
                </c:pt>
                <c:pt idx="3">
                  <c:v>2021</c:v>
                </c:pt>
                <c:pt idx="4">
                  <c:v>2022</c:v>
                </c:pt>
              </c:strCache>
            </c:strRef>
          </c:cat>
          <c:val>
            <c:numRef>
              <c:f>Sheet1!$A$2:$E$2</c:f>
              <c:numCache>
                <c:formatCode>_(* #,##0_);_(* \(#,##0\);_(* "-"??_);_(@_)</c:formatCode>
                <c:ptCount val="5"/>
                <c:pt idx="0">
                  <c:v>418</c:v>
                </c:pt>
                <c:pt idx="1">
                  <c:v>461</c:v>
                </c:pt>
                <c:pt idx="2">
                  <c:v>441</c:v>
                </c:pt>
                <c:pt idx="3">
                  <c:v>510</c:v>
                </c:pt>
                <c:pt idx="4">
                  <c:v>411</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Hunterdon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0.9</c:v>
                </c:pt>
                <c:pt idx="1">
                  <c:v>0.03</c:v>
                </c:pt>
                <c:pt idx="2">
                  <c:v>0</c:v>
                </c:pt>
                <c:pt idx="3">
                  <c:v>0.06</c:v>
                </c:pt>
                <c:pt idx="5">
                  <c:v>0.1</c:v>
                </c:pt>
                <c:pt idx="6">
                  <c:v>0.1</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0.64400000000000002</c:v>
                </c:pt>
                <c:pt idx="1">
                  <c:v>0.153</c:v>
                </c:pt>
                <c:pt idx="2">
                  <c:v>1.9E-2</c:v>
                </c:pt>
                <c:pt idx="3">
                  <c:v>0.114</c:v>
                </c:pt>
                <c:pt idx="4">
                  <c:v>1E-3</c:v>
                </c:pt>
                <c:pt idx="5">
                  <c:v>0.2</c:v>
                </c:pt>
                <c:pt idx="6">
                  <c:v>0.23</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2019</c:v>
                </c:pt>
                <c:pt idx="1">
                  <c:v>2020</c:v>
                </c:pt>
                <c:pt idx="2">
                  <c:v>2021</c:v>
                </c:pt>
                <c:pt idx="3">
                  <c:v>2022</c:v>
                </c:pt>
                <c:pt idx="4">
                  <c:v>2023</c:v>
                </c:pt>
              </c:strCache>
            </c:strRef>
          </c:cat>
          <c:val>
            <c:numRef>
              <c:f>Sheet1!$A$2:$E$2</c:f>
              <c:numCache>
                <c:formatCode>General</c:formatCode>
                <c:ptCount val="5"/>
                <c:pt idx="0" formatCode="#,##0">
                  <c:v>1267</c:v>
                </c:pt>
                <c:pt idx="3" formatCode="#,##0">
                  <c:v>1127</c:v>
                </c:pt>
                <c:pt idx="4" formatCode="#,##0">
                  <c:v>1314</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2020</c:v>
                </c:pt>
                <c:pt idx="1">
                  <c:v>2021</c:v>
                </c:pt>
                <c:pt idx="2">
                  <c:v>2022</c:v>
                </c:pt>
                <c:pt idx="3">
                  <c:v>2023</c:v>
                </c:pt>
                <c:pt idx="4">
                  <c:v>2024</c:v>
                </c:pt>
              </c:strCache>
            </c:strRef>
          </c:cat>
          <c:val>
            <c:numRef>
              <c:f>Sheet1!$A$2:$E$2</c:f>
              <c:numCache>
                <c:formatCode>#,##0</c:formatCode>
                <c:ptCount val="5"/>
                <c:pt idx="0">
                  <c:v>954</c:v>
                </c:pt>
                <c:pt idx="1">
                  <c:v>1188</c:v>
                </c:pt>
                <c:pt idx="2">
                  <c:v>1140</c:v>
                </c:pt>
                <c:pt idx="3">
                  <c:v>1245</c:v>
                </c:pt>
                <c:pt idx="4">
                  <c:v>1340</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Sheet1!$B$2:$E$2</c:f>
              <c:numCache>
                <c:formatCode>"$"#,##0_);[Red]\("$"#,##0\)</c:formatCode>
                <c:ptCount val="4"/>
                <c:pt idx="0">
                  <c:v>1183</c:v>
                </c:pt>
                <c:pt idx="1">
                  <c:v>1028</c:v>
                </c:pt>
                <c:pt idx="2">
                  <c:v>1050</c:v>
                </c:pt>
                <c:pt idx="3">
                  <c:v>320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Hunterdon </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Sheet1!$B$3:$E$3</c:f>
              <c:numCache>
                <c:formatCode>"$"#,##0_);[Red]\("$"#,##0\)</c:formatCode>
                <c:ptCount val="4"/>
                <c:pt idx="0">
                  <c:v>1699</c:v>
                </c:pt>
                <c:pt idx="1">
                  <c:v>1635</c:v>
                </c:pt>
                <c:pt idx="2">
                  <c:v>1650</c:v>
                </c:pt>
                <c:pt idx="3">
                  <c:v>1398</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Sheet1!$B$4:$E$4</c:f>
              <c:numCache>
                <c:formatCode>"$"#,##0_);[Red]\("$"#,##0\)</c:formatCode>
                <c:ptCount val="4"/>
                <c:pt idx="0">
                  <c:v>1950</c:v>
                </c:pt>
                <c:pt idx="1">
                  <c:v>1800</c:v>
                </c:pt>
                <c:pt idx="2">
                  <c:v>1668</c:v>
                </c:pt>
                <c:pt idx="3">
                  <c:v>1665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Sheet1!$B$2:$B$23</c:f>
              <c:numCache>
                <c:formatCode>General</c:formatCode>
                <c:ptCount val="22"/>
                <c:pt idx="19">
                  <c:v>1699</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Sheet1!$C$2:$C$23</c:f>
              <c:numCache>
                <c:formatCode>"$"#,##0_);[Red]\("$"#,##0\)</c:formatCode>
                <c:ptCount val="22"/>
                <c:pt idx="0">
                  <c:v>1183</c:v>
                </c:pt>
                <c:pt idx="1">
                  <c:v>1422</c:v>
                </c:pt>
                <c:pt idx="2">
                  <c:v>1750</c:v>
                </c:pt>
                <c:pt idx="3">
                  <c:v>1625</c:v>
                </c:pt>
                <c:pt idx="4">
                  <c:v>1733</c:v>
                </c:pt>
                <c:pt idx="5">
                  <c:v>1332</c:v>
                </c:pt>
                <c:pt idx="6">
                  <c:v>1775</c:v>
                </c:pt>
                <c:pt idx="7">
                  <c:v>1310</c:v>
                </c:pt>
                <c:pt idx="8">
                  <c:v>1800</c:v>
                </c:pt>
                <c:pt idx="9">
                  <c:v>1950</c:v>
                </c:pt>
                <c:pt idx="10">
                  <c:v>1614</c:v>
                </c:pt>
                <c:pt idx="11">
                  <c:v>1375</c:v>
                </c:pt>
                <c:pt idx="12">
                  <c:v>1895</c:v>
                </c:pt>
                <c:pt idx="13">
                  <c:v>1720</c:v>
                </c:pt>
                <c:pt idx="14">
                  <c:v>1676</c:v>
                </c:pt>
                <c:pt idx="15">
                  <c:v>1575</c:v>
                </c:pt>
                <c:pt idx="16">
                  <c:v>1780</c:v>
                </c:pt>
                <c:pt idx="17">
                  <c:v>1656</c:v>
                </c:pt>
                <c:pt idx="18">
                  <c:v>1785</c:v>
                </c:pt>
                <c:pt idx="19">
                  <c:v>1699</c:v>
                </c:pt>
                <c:pt idx="20">
                  <c:v>1820</c:v>
                </c:pt>
                <c:pt idx="21">
                  <c:v>1750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Sheet1!$D$2:$D$23</c:f>
              <c:numCache>
                <c:formatCode>"$"#,##0_);[Red]\("$"#,##0\)</c:formatCode>
                <c:ptCount val="22"/>
                <c:pt idx="0">
                  <c:v>1028</c:v>
                </c:pt>
                <c:pt idx="1">
                  <c:v>1257</c:v>
                </c:pt>
                <c:pt idx="2">
                  <c:v>1646</c:v>
                </c:pt>
                <c:pt idx="3">
                  <c:v>1575</c:v>
                </c:pt>
                <c:pt idx="4">
                  <c:v>1628</c:v>
                </c:pt>
                <c:pt idx="5">
                  <c:v>1326</c:v>
                </c:pt>
                <c:pt idx="6">
                  <c:v>1518</c:v>
                </c:pt>
                <c:pt idx="7">
                  <c:v>1310</c:v>
                </c:pt>
                <c:pt idx="8">
                  <c:v>1790</c:v>
                </c:pt>
                <c:pt idx="9">
                  <c:v>1700</c:v>
                </c:pt>
                <c:pt idx="10">
                  <c:v>1537</c:v>
                </c:pt>
                <c:pt idx="11">
                  <c:v>1275</c:v>
                </c:pt>
                <c:pt idx="12">
                  <c:v>1795</c:v>
                </c:pt>
                <c:pt idx="13">
                  <c:v>1612</c:v>
                </c:pt>
                <c:pt idx="14">
                  <c:v>1541</c:v>
                </c:pt>
                <c:pt idx="15">
                  <c:v>1504</c:v>
                </c:pt>
                <c:pt idx="16">
                  <c:v>1685</c:v>
                </c:pt>
                <c:pt idx="17">
                  <c:v>1535</c:v>
                </c:pt>
                <c:pt idx="18">
                  <c:v>1695</c:v>
                </c:pt>
                <c:pt idx="19">
                  <c:v>1635</c:v>
                </c:pt>
                <c:pt idx="20">
                  <c:v>1800</c:v>
                </c:pt>
                <c:pt idx="21">
                  <c:v>1625</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Sheet1!$E$2:$E$23</c:f>
              <c:numCache>
                <c:formatCode>"$"#,##0_);[Red]\("$"#,##0\)</c:formatCode>
                <c:ptCount val="22"/>
                <c:pt idx="0">
                  <c:v>1050</c:v>
                </c:pt>
                <c:pt idx="1">
                  <c:v>1140</c:v>
                </c:pt>
                <c:pt idx="2">
                  <c:v>1517</c:v>
                </c:pt>
                <c:pt idx="3">
                  <c:v>1440</c:v>
                </c:pt>
                <c:pt idx="4">
                  <c:v>1370</c:v>
                </c:pt>
                <c:pt idx="5">
                  <c:v>1137</c:v>
                </c:pt>
                <c:pt idx="6">
                  <c:v>1300</c:v>
                </c:pt>
                <c:pt idx="7">
                  <c:v>1215</c:v>
                </c:pt>
                <c:pt idx="8">
                  <c:v>1550</c:v>
                </c:pt>
                <c:pt idx="9">
                  <c:v>1515</c:v>
                </c:pt>
                <c:pt idx="10">
                  <c:v>1450</c:v>
                </c:pt>
                <c:pt idx="11">
                  <c:v>1200</c:v>
                </c:pt>
                <c:pt idx="12">
                  <c:v>1595</c:v>
                </c:pt>
                <c:pt idx="13">
                  <c:v>1470</c:v>
                </c:pt>
                <c:pt idx="14">
                  <c:v>1390</c:v>
                </c:pt>
                <c:pt idx="15">
                  <c:v>1213</c:v>
                </c:pt>
                <c:pt idx="16">
                  <c:v>1540</c:v>
                </c:pt>
                <c:pt idx="17">
                  <c:v>1450</c:v>
                </c:pt>
                <c:pt idx="18">
                  <c:v>1530</c:v>
                </c:pt>
                <c:pt idx="19">
                  <c:v>1650</c:v>
                </c:pt>
                <c:pt idx="20">
                  <c:v>1668</c:v>
                </c:pt>
                <c:pt idx="21">
                  <c:v>1462</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School-Age</c:v>
                </c:pt>
              </c:strCache>
            </c:strRef>
          </c:tx>
          <c:spPr>
            <a:solidFill>
              <a:schemeClr val="tx1"/>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Sheet1!$F$2:$F$23</c:f>
              <c:numCache>
                <c:formatCode>"$"#,##0_);[Red]\("$"#,##0\)</c:formatCode>
                <c:ptCount val="22"/>
                <c:pt idx="0">
                  <c:v>1200</c:v>
                </c:pt>
                <c:pt idx="1">
                  <c:v>1167</c:v>
                </c:pt>
                <c:pt idx="2">
                  <c:v>1167</c:v>
                </c:pt>
                <c:pt idx="3">
                  <c:v>1200</c:v>
                </c:pt>
                <c:pt idx="4">
                  <c:v>1167</c:v>
                </c:pt>
                <c:pt idx="5">
                  <c:v>320</c:v>
                </c:pt>
                <c:pt idx="6">
                  <c:v>1200</c:v>
                </c:pt>
                <c:pt idx="7">
                  <c:v>735</c:v>
                </c:pt>
                <c:pt idx="8">
                  <c:v>1300</c:v>
                </c:pt>
                <c:pt idx="9">
                  <c:v>1200</c:v>
                </c:pt>
                <c:pt idx="10">
                  <c:v>827</c:v>
                </c:pt>
                <c:pt idx="11">
                  <c:v>900</c:v>
                </c:pt>
                <c:pt idx="12">
                  <c:v>1665</c:v>
                </c:pt>
                <c:pt idx="13">
                  <c:v>1350</c:v>
                </c:pt>
                <c:pt idx="14">
                  <c:v>1200</c:v>
                </c:pt>
                <c:pt idx="15">
                  <c:v>780</c:v>
                </c:pt>
                <c:pt idx="16">
                  <c:v>997</c:v>
                </c:pt>
                <c:pt idx="17">
                  <c:v>1400</c:v>
                </c:pt>
                <c:pt idx="18">
                  <c:v>1565</c:v>
                </c:pt>
                <c:pt idx="19">
                  <c:v>1398</c:v>
                </c:pt>
                <c:pt idx="20">
                  <c:v>1525</c:v>
                </c:pt>
                <c:pt idx="21">
                  <c:v>1213</c:v>
                </c:pt>
              </c:numCache>
            </c:numRef>
          </c:val>
          <c:extLst>
            <c:ext xmlns:c16="http://schemas.microsoft.com/office/drawing/2014/chart" uri="{C3380CC4-5D6E-409C-BE32-E72D297353CC}">
              <c16:uniqueId val="{00000001-E349-4999-BF44-BDCBA0D04AB7}"/>
            </c:ext>
          </c:extLst>
        </c:ser>
        <c:ser>
          <c:idx val="4"/>
          <c:order val="5"/>
          <c:tx>
            <c:strRef>
              <c:f>Sheet1!$G$1</c:f>
              <c:strCache>
                <c:ptCount val="1"/>
                <c:pt idx="0">
                  <c:v>School-Age Copy</c:v>
                </c:pt>
              </c:strCache>
            </c:strRef>
          </c:tx>
          <c:spPr>
            <a:solidFill>
              <a:srgbClr val="FFFF00"/>
            </a:solidFill>
            <a:ln>
              <a:noFill/>
            </a:ln>
            <a:effectLst/>
          </c:spPr>
          <c:invertIfNegative val="0"/>
          <c:dPt>
            <c:idx val="7"/>
            <c:invertIfNegative val="0"/>
            <c:bubble3D val="0"/>
            <c:spPr>
              <a:solidFill>
                <a:srgbClr val="FFFF00"/>
              </a:solidFill>
              <a:ln>
                <a:noFill/>
              </a:ln>
              <a:effectLst/>
            </c:spPr>
            <c:extLst>
              <c:ext xmlns:c16="http://schemas.microsoft.com/office/drawing/2014/chart" uri="{C3380CC4-5D6E-409C-BE32-E72D297353CC}">
                <c16:uniqueId val="{00000004-A76E-4264-AA49-C177181B243E}"/>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Sheet1!$G$2:$G$23</c:f>
              <c:numCache>
                <c:formatCode>General</c:formatCode>
                <c:ptCount val="22"/>
                <c:pt idx="19" formatCode="&quot;$&quot;#,##0_);[Red]\(&quot;$&quot;#,##0\)">
                  <c:v>1398</c:v>
                </c:pt>
              </c:numCache>
            </c:numRef>
          </c:val>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gapWidth val="150"/>
        <c:axId val="344954792"/>
        <c:axId val="344955184"/>
      </c:barChart>
      <c:lineChart>
        <c:grouping val="standard"/>
        <c:varyColors val="0"/>
        <c:ser>
          <c:idx val="6"/>
          <c:order val="6"/>
          <c:tx>
            <c:strRef>
              <c:f>Sheet1!$H$1</c:f>
              <c:strCache>
                <c:ptCount val="1"/>
                <c:pt idx="0">
                  <c:v>Median Household Income</c:v>
                </c:pt>
              </c:strCache>
            </c:strRef>
          </c:tx>
          <c:spPr>
            <a:ln w="28575" cap="rnd">
              <a:solidFill>
                <a:schemeClr val="accent1">
                  <a:lumMod val="60000"/>
                </a:schemeClr>
              </a:solidFill>
              <a:round/>
            </a:ln>
            <a:effectLst/>
          </c:spPr>
          <c:marker>
            <c:symbol val="none"/>
          </c:marker>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Sheet1!$H$2:$H$23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2-A76E-4264-AA49-C177181B243E}"/>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5"/>
        <c:delete val="1"/>
      </c:legendEntry>
      <c:overlay val="0"/>
      <c:spPr>
        <a:noFill/>
        <a:ln>
          <a:noFill/>
        </a:ln>
        <a:effectLst/>
      </c:spPr>
      <c:txPr>
        <a:bodyPr rot="0" spcFirstLastPara="1" vertOverflow="ellipsis" vert="horz" wrap="square" anchor="b" anchorCtr="0"/>
        <a:lstStyle/>
        <a:p>
          <a:pPr>
            <a:defRPr sz="11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Sheet1!$B$2:$B$22</c:f>
              <c:numCache>
                <c:formatCode>General</c:formatCode>
                <c:ptCount val="21"/>
                <c:pt idx="0">
                  <c:v>36.200000000000003</c:v>
                </c:pt>
                <c:pt idx="1">
                  <c:v>35.6</c:v>
                </c:pt>
                <c:pt idx="2">
                  <c:v>35.5</c:v>
                </c:pt>
                <c:pt idx="4">
                  <c:v>34.1</c:v>
                </c:pt>
                <c:pt idx="5">
                  <c:v>33.4</c:v>
                </c:pt>
                <c:pt idx="6">
                  <c:v>33.1</c:v>
                </c:pt>
                <c:pt idx="7">
                  <c:v>32</c:v>
                </c:pt>
                <c:pt idx="8">
                  <c:v>32</c:v>
                </c:pt>
                <c:pt idx="9">
                  <c:v>31.7</c:v>
                </c:pt>
                <c:pt idx="10">
                  <c:v>30.2</c:v>
                </c:pt>
                <c:pt idx="11">
                  <c:v>30.1</c:v>
                </c:pt>
                <c:pt idx="12">
                  <c:v>29.5</c:v>
                </c:pt>
                <c:pt idx="13">
                  <c:v>28.9</c:v>
                </c:pt>
                <c:pt idx="14">
                  <c:v>28.7</c:v>
                </c:pt>
                <c:pt idx="15">
                  <c:v>27.5</c:v>
                </c:pt>
                <c:pt idx="16">
                  <c:v>27.5</c:v>
                </c:pt>
                <c:pt idx="17">
                  <c:v>26.9</c:v>
                </c:pt>
                <c:pt idx="18">
                  <c:v>26.3</c:v>
                </c:pt>
                <c:pt idx="19">
                  <c:v>24.6</c:v>
                </c:pt>
                <c:pt idx="20">
                  <c:v>23.3</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Sheet1!$C$2:$C$22</c:f>
              <c:numCache>
                <c:formatCode>General</c:formatCode>
                <c:ptCount val="21"/>
                <c:pt idx="3">
                  <c:v>34.6</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26.8</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Sheet1!$D$2:$D$22</c:f>
              <c:numCache>
                <c:formatCode>General</c:formatCode>
                <c:ptCount val="21"/>
                <c:pt idx="0">
                  <c:v>26.8</c:v>
                </c:pt>
                <c:pt idx="1">
                  <c:v>26.8</c:v>
                </c:pt>
                <c:pt idx="2">
                  <c:v>26.8</c:v>
                </c:pt>
                <c:pt idx="3">
                  <c:v>26.8</c:v>
                </c:pt>
                <c:pt idx="4">
                  <c:v>26.8</c:v>
                </c:pt>
                <c:pt idx="5">
                  <c:v>26.8</c:v>
                </c:pt>
                <c:pt idx="6">
                  <c:v>26.8</c:v>
                </c:pt>
                <c:pt idx="7">
                  <c:v>26.8</c:v>
                </c:pt>
                <c:pt idx="8">
                  <c:v>26.8</c:v>
                </c:pt>
                <c:pt idx="9">
                  <c:v>26.8</c:v>
                </c:pt>
                <c:pt idx="10">
                  <c:v>26.8</c:v>
                </c:pt>
                <c:pt idx="11">
                  <c:v>26.8</c:v>
                </c:pt>
                <c:pt idx="12">
                  <c:v>26.8</c:v>
                </c:pt>
                <c:pt idx="13">
                  <c:v>26.8</c:v>
                </c:pt>
                <c:pt idx="14">
                  <c:v>26.8</c:v>
                </c:pt>
                <c:pt idx="15">
                  <c:v>26.8</c:v>
                </c:pt>
                <c:pt idx="16">
                  <c:v>26.8</c:v>
                </c:pt>
                <c:pt idx="17">
                  <c:v>26.8</c:v>
                </c:pt>
                <c:pt idx="18">
                  <c:v>26.8</c:v>
                </c:pt>
                <c:pt idx="19">
                  <c:v>26.8</c:v>
                </c:pt>
                <c:pt idx="20">
                  <c:v>26.8</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31.4</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Sheet1!$E$2:$E$22</c:f>
              <c:numCache>
                <c:formatCode>General</c:formatCode>
                <c:ptCount val="21"/>
                <c:pt idx="0">
                  <c:v>31.4</c:v>
                </c:pt>
                <c:pt idx="1">
                  <c:v>31.4</c:v>
                </c:pt>
                <c:pt idx="2">
                  <c:v>31.4</c:v>
                </c:pt>
                <c:pt idx="3">
                  <c:v>31.4</c:v>
                </c:pt>
                <c:pt idx="4">
                  <c:v>31.4</c:v>
                </c:pt>
                <c:pt idx="5">
                  <c:v>31.4</c:v>
                </c:pt>
                <c:pt idx="6">
                  <c:v>31.4</c:v>
                </c:pt>
                <c:pt idx="7">
                  <c:v>31.4</c:v>
                </c:pt>
                <c:pt idx="8">
                  <c:v>31.4</c:v>
                </c:pt>
                <c:pt idx="9">
                  <c:v>31.4</c:v>
                </c:pt>
                <c:pt idx="10">
                  <c:v>31.4</c:v>
                </c:pt>
                <c:pt idx="11">
                  <c:v>31.4</c:v>
                </c:pt>
                <c:pt idx="12">
                  <c:v>31.4</c:v>
                </c:pt>
                <c:pt idx="13">
                  <c:v>31.4</c:v>
                </c:pt>
                <c:pt idx="14">
                  <c:v>31.4</c:v>
                </c:pt>
                <c:pt idx="15">
                  <c:v>31.4</c:v>
                </c:pt>
                <c:pt idx="16">
                  <c:v>31.4</c:v>
                </c:pt>
                <c:pt idx="17">
                  <c:v>31.4</c:v>
                </c:pt>
                <c:pt idx="18">
                  <c:v>31.4</c:v>
                </c:pt>
                <c:pt idx="19">
                  <c:v>31.4</c:v>
                </c:pt>
                <c:pt idx="20">
                  <c:v>31.4</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General</c:formatCode>
                <c:ptCount val="5"/>
                <c:pt idx="0">
                  <c:v>36.6</c:v>
                </c:pt>
                <c:pt idx="1">
                  <c:v>35.1</c:v>
                </c:pt>
                <c:pt idx="2">
                  <c:v>31.8</c:v>
                </c:pt>
                <c:pt idx="3" formatCode="0.0">
                  <c:v>32.700000000000003</c:v>
                </c:pt>
                <c:pt idx="4" formatCode="0.0">
                  <c:v>34.6</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0.25</c:v>
                </c:pt>
                <c:pt idx="1">
                  <c:v>0.21</c:v>
                </c:pt>
                <c:pt idx="2">
                  <c:v>0.2</c:v>
                </c:pt>
                <c:pt idx="3">
                  <c:v>0.19</c:v>
                </c:pt>
                <c:pt idx="4" formatCode="General">
                  <c:v>0.19</c:v>
                </c:pt>
                <c:pt idx="6">
                  <c:v>0.19</c:v>
                </c:pt>
                <c:pt idx="7">
                  <c:v>0.19</c:v>
                </c:pt>
                <c:pt idx="8">
                  <c:v>0.18</c:v>
                </c:pt>
                <c:pt idx="9">
                  <c:v>0.17</c:v>
                </c:pt>
                <c:pt idx="10">
                  <c:v>0.17</c:v>
                </c:pt>
                <c:pt idx="11">
                  <c:v>0.17</c:v>
                </c:pt>
                <c:pt idx="12">
                  <c:v>0.17</c:v>
                </c:pt>
                <c:pt idx="13">
                  <c:v>0.17</c:v>
                </c:pt>
                <c:pt idx="14" formatCode="General">
                  <c:v>0.16</c:v>
                </c:pt>
                <c:pt idx="15">
                  <c:v>0.15</c:v>
                </c:pt>
                <c:pt idx="16">
                  <c:v>0.15</c:v>
                </c:pt>
                <c:pt idx="17">
                  <c:v>0.15</c:v>
                </c:pt>
                <c:pt idx="18">
                  <c:v>0.14000000000000001</c:v>
                </c:pt>
                <c:pt idx="19">
                  <c:v>0.13</c:v>
                </c:pt>
                <c:pt idx="20">
                  <c:v>0.09</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5">
                  <c:v>0.19</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A3CC-4B6A-A260-CD4933BCF147}"/>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Sheet1!$B$2:$B$22</c:f>
              <c:numCache>
                <c:formatCode>0.0%</c:formatCode>
                <c:ptCount val="21"/>
                <c:pt idx="0">
                  <c:v>7.3999999999999996E-2</c:v>
                </c:pt>
                <c:pt idx="1">
                  <c:v>6.7000000000000004E-2</c:v>
                </c:pt>
                <c:pt idx="2">
                  <c:v>6.6000000000000003E-2</c:v>
                </c:pt>
                <c:pt idx="3">
                  <c:v>6.4000000000000001E-2</c:v>
                </c:pt>
                <c:pt idx="4">
                  <c:v>5.8000000000000003E-2</c:v>
                </c:pt>
                <c:pt idx="5">
                  <c:v>5.0999999999999997E-2</c:v>
                </c:pt>
                <c:pt idx="6">
                  <c:v>4.7E-2</c:v>
                </c:pt>
                <c:pt idx="7">
                  <c:v>0.04</c:v>
                </c:pt>
                <c:pt idx="8">
                  <c:v>3.7999999999999999E-2</c:v>
                </c:pt>
                <c:pt idx="9">
                  <c:v>3.6999999999999998E-2</c:v>
                </c:pt>
                <c:pt idx="10">
                  <c:v>3.5999999999999997E-2</c:v>
                </c:pt>
                <c:pt idx="11">
                  <c:v>3.1E-2</c:v>
                </c:pt>
                <c:pt idx="12">
                  <c:v>2.5000000000000001E-2</c:v>
                </c:pt>
                <c:pt idx="13">
                  <c:v>2.4E-2</c:v>
                </c:pt>
                <c:pt idx="14">
                  <c:v>2.1000000000000001E-2</c:v>
                </c:pt>
                <c:pt idx="15">
                  <c:v>1.4999999999999999E-2</c:v>
                </c:pt>
                <c:pt idx="16">
                  <c:v>1.4999999999999999E-2</c:v>
                </c:pt>
                <c:pt idx="17">
                  <c:v>1.2999999999999999E-2</c:v>
                </c:pt>
                <c:pt idx="19">
                  <c:v>0.01</c:v>
                </c:pt>
                <c:pt idx="20">
                  <c:v>7.0000000000000001E-3</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Sheet1!$C$2:$C$22</c:f>
              <c:numCache>
                <c:formatCode>General</c:formatCode>
                <c:ptCount val="21"/>
                <c:pt idx="18" formatCode="0.0%">
                  <c:v>1.2E-2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4.1%</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Sheet1!$D$2:$D$22</c:f>
              <c:numCache>
                <c:formatCode>0.00%</c:formatCode>
                <c:ptCount val="21"/>
                <c:pt idx="0">
                  <c:v>4.1000000000000002E-2</c:v>
                </c:pt>
                <c:pt idx="1">
                  <c:v>4.1000000000000002E-2</c:v>
                </c:pt>
                <c:pt idx="2">
                  <c:v>4.1000000000000002E-2</c:v>
                </c:pt>
                <c:pt idx="3">
                  <c:v>4.1000000000000002E-2</c:v>
                </c:pt>
                <c:pt idx="4">
                  <c:v>4.1000000000000002E-2</c:v>
                </c:pt>
                <c:pt idx="5">
                  <c:v>4.1000000000000002E-2</c:v>
                </c:pt>
                <c:pt idx="6">
                  <c:v>4.1000000000000002E-2</c:v>
                </c:pt>
                <c:pt idx="7">
                  <c:v>4.1000000000000002E-2</c:v>
                </c:pt>
                <c:pt idx="8">
                  <c:v>4.1000000000000002E-2</c:v>
                </c:pt>
                <c:pt idx="9">
                  <c:v>4.1000000000000002E-2</c:v>
                </c:pt>
                <c:pt idx="10">
                  <c:v>4.1000000000000002E-2</c:v>
                </c:pt>
                <c:pt idx="11">
                  <c:v>4.1000000000000002E-2</c:v>
                </c:pt>
                <c:pt idx="12">
                  <c:v>4.1000000000000002E-2</c:v>
                </c:pt>
                <c:pt idx="13">
                  <c:v>4.1000000000000002E-2</c:v>
                </c:pt>
                <c:pt idx="14">
                  <c:v>4.1000000000000002E-2</c:v>
                </c:pt>
                <c:pt idx="15">
                  <c:v>4.1000000000000002E-2</c:v>
                </c:pt>
                <c:pt idx="16">
                  <c:v>4.1000000000000002E-2</c:v>
                </c:pt>
                <c:pt idx="17">
                  <c:v>4.1000000000000002E-2</c:v>
                </c:pt>
                <c:pt idx="18">
                  <c:v>4.1000000000000002E-2</c:v>
                </c:pt>
                <c:pt idx="19">
                  <c:v>4.1000000000000002E-2</c:v>
                </c:pt>
                <c:pt idx="20">
                  <c:v>4.1000000000000002E-2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5.4%</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Sheet1!$E$2:$E$22</c:f>
              <c:numCache>
                <c:formatCode>0.00%</c:formatCode>
                <c:ptCount val="21"/>
                <c:pt idx="0">
                  <c:v>5.3999999999999999E-2</c:v>
                </c:pt>
                <c:pt idx="1">
                  <c:v>5.3999999999999999E-2</c:v>
                </c:pt>
                <c:pt idx="2">
                  <c:v>5.3999999999999999E-2</c:v>
                </c:pt>
                <c:pt idx="3">
                  <c:v>5.3999999999999999E-2</c:v>
                </c:pt>
                <c:pt idx="4">
                  <c:v>5.3999999999999999E-2</c:v>
                </c:pt>
                <c:pt idx="5">
                  <c:v>5.3999999999999999E-2</c:v>
                </c:pt>
                <c:pt idx="6">
                  <c:v>5.3999999999999999E-2</c:v>
                </c:pt>
                <c:pt idx="7">
                  <c:v>5.3999999999999999E-2</c:v>
                </c:pt>
                <c:pt idx="8">
                  <c:v>5.3999999999999999E-2</c:v>
                </c:pt>
                <c:pt idx="9">
                  <c:v>5.3999999999999999E-2</c:v>
                </c:pt>
                <c:pt idx="10">
                  <c:v>5.3999999999999999E-2</c:v>
                </c:pt>
                <c:pt idx="11">
                  <c:v>5.3999999999999999E-2</c:v>
                </c:pt>
                <c:pt idx="12">
                  <c:v>5.3999999999999999E-2</c:v>
                </c:pt>
                <c:pt idx="13">
                  <c:v>5.3999999999999999E-2</c:v>
                </c:pt>
                <c:pt idx="14">
                  <c:v>5.3999999999999999E-2</c:v>
                </c:pt>
                <c:pt idx="15">
                  <c:v>5.3999999999999999E-2</c:v>
                </c:pt>
                <c:pt idx="16">
                  <c:v>5.3999999999999999E-2</c:v>
                </c:pt>
                <c:pt idx="17">
                  <c:v>5.3999999999999999E-2</c:v>
                </c:pt>
                <c:pt idx="18">
                  <c:v>5.3999999999999999E-2</c:v>
                </c:pt>
                <c:pt idx="19">
                  <c:v>5.3999999999999999E-2</c:v>
                </c:pt>
                <c:pt idx="20">
                  <c:v>5.3999999999999999E-2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0.0%</c:formatCode>
                <c:ptCount val="5"/>
                <c:pt idx="0">
                  <c:v>1.4999999999999999E-2</c:v>
                </c:pt>
                <c:pt idx="1">
                  <c:v>2.3E-2</c:v>
                </c:pt>
                <c:pt idx="2">
                  <c:v>1.9E-2</c:v>
                </c:pt>
                <c:pt idx="3">
                  <c:v>0.02</c:v>
                </c:pt>
                <c:pt idx="4">
                  <c:v>1.2E-2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High Bridge borough</c:v>
                </c:pt>
                <c:pt idx="1">
                  <c:v>Delaware township</c:v>
                </c:pt>
                <c:pt idx="2">
                  <c:v>Flemington borough</c:v>
                </c:pt>
                <c:pt idx="3">
                  <c:v>Clinton township</c:v>
                </c:pt>
                <c:pt idx="4">
                  <c:v>Bethlehem township</c:v>
                </c:pt>
                <c:pt idx="5">
                  <c:v>Stockton borough</c:v>
                </c:pt>
                <c:pt idx="6">
                  <c:v>West Amwell township</c:v>
                </c:pt>
                <c:pt idx="7">
                  <c:v>Readington township</c:v>
                </c:pt>
                <c:pt idx="8">
                  <c:v>Alexandria township</c:v>
                </c:pt>
                <c:pt idx="9">
                  <c:v>Raritan township</c:v>
                </c:pt>
              </c:strCache>
            </c:strRef>
          </c:cat>
          <c:val>
            <c:numRef>
              <c:f>Sheet1!$B$2:$B$11</c:f>
              <c:numCache>
                <c:formatCode>0.0%</c:formatCode>
                <c:ptCount val="10"/>
                <c:pt idx="0">
                  <c:v>7.9000000000000001E-2</c:v>
                </c:pt>
                <c:pt idx="1">
                  <c:v>6.6000000000000003E-2</c:v>
                </c:pt>
                <c:pt idx="2">
                  <c:v>6.0999999999999999E-2</c:v>
                </c:pt>
                <c:pt idx="3">
                  <c:v>4.2000000000000003E-2</c:v>
                </c:pt>
                <c:pt idx="4">
                  <c:v>0.04</c:v>
                </c:pt>
                <c:pt idx="5">
                  <c:v>3.5000000000000003E-2</c:v>
                </c:pt>
                <c:pt idx="6">
                  <c:v>2.5000000000000001E-2</c:v>
                </c:pt>
                <c:pt idx="7">
                  <c:v>1.6E-2</c:v>
                </c:pt>
                <c:pt idx="8">
                  <c:v>1.2999999999999999E-2</c:v>
                </c:pt>
                <c:pt idx="9">
                  <c:v>0.01</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Hunterdon County Avg. 1.8%</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High Bridge borough</c:v>
                </c:pt>
                <c:pt idx="1">
                  <c:v>Delaware township</c:v>
                </c:pt>
                <c:pt idx="2">
                  <c:v>Flemington borough</c:v>
                </c:pt>
                <c:pt idx="3">
                  <c:v>Clinton township</c:v>
                </c:pt>
                <c:pt idx="4">
                  <c:v>Bethlehem township</c:v>
                </c:pt>
                <c:pt idx="5">
                  <c:v>Stockton borough</c:v>
                </c:pt>
                <c:pt idx="6">
                  <c:v>West Amwell township</c:v>
                </c:pt>
                <c:pt idx="7">
                  <c:v>Readington township</c:v>
                </c:pt>
                <c:pt idx="8">
                  <c:v>Alexandria township</c:v>
                </c:pt>
                <c:pt idx="9">
                  <c:v>Raritan township</c:v>
                </c:pt>
              </c:strCache>
            </c:strRef>
          </c:cat>
          <c:val>
            <c:numRef>
              <c:f>Sheet1!$C$2:$C$11</c:f>
              <c:numCache>
                <c:formatCode>0.00%</c:formatCode>
                <c:ptCount val="10"/>
                <c:pt idx="0">
                  <c:v>1.7999999999999999E-2</c:v>
                </c:pt>
                <c:pt idx="1">
                  <c:v>1.7999999999999999E-2</c:v>
                </c:pt>
                <c:pt idx="2">
                  <c:v>1.7999999999999999E-2</c:v>
                </c:pt>
                <c:pt idx="3">
                  <c:v>1.7999999999999999E-2</c:v>
                </c:pt>
                <c:pt idx="4">
                  <c:v>1.7999999999999999E-2</c:v>
                </c:pt>
                <c:pt idx="5">
                  <c:v>1.7999999999999999E-2</c:v>
                </c:pt>
                <c:pt idx="6">
                  <c:v>1.7999999999999999E-2</c:v>
                </c:pt>
                <c:pt idx="7">
                  <c:v>1.7999999999999999E-2</c:v>
                </c:pt>
                <c:pt idx="8">
                  <c:v>1.7999999999999999E-2</c:v>
                </c:pt>
                <c:pt idx="9">
                  <c:v>1.7999999999999999E-2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7.0862819881889763E-2"/>
          <c:y val="0.8929236642809727"/>
          <c:w val="0.2332743602362205"/>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0.90900000000000003</c:v>
                </c:pt>
                <c:pt idx="1">
                  <c:v>0.91500000000000004</c:v>
                </c:pt>
                <c:pt idx="2">
                  <c:v>0.89300000000000002</c:v>
                </c:pt>
                <c:pt idx="3">
                  <c:v>0.89100000000000001</c:v>
                </c:pt>
                <c:pt idx="4">
                  <c:v>0.89800000000000002</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0%</c:formatCode>
                <c:ptCount val="5"/>
                <c:pt idx="0">
                  <c:v>2.8000000000000001E-2</c:v>
                </c:pt>
                <c:pt idx="1">
                  <c:v>3.2000000000000001E-2</c:v>
                </c:pt>
                <c:pt idx="2">
                  <c:v>3.9E-2</c:v>
                </c:pt>
                <c:pt idx="3">
                  <c:v>4.2000000000000003E-2</c:v>
                </c:pt>
                <c:pt idx="4">
                  <c:v>3.3000000000000002E-2</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Sheet1!$D$2:$D$6</c:f>
              <c:numCache>
                <c:formatCode>0%</c:formatCode>
                <c:ptCount val="5"/>
                <c:pt idx="0">
                  <c:v>5.0000000000000001E-3</c:v>
                </c:pt>
                <c:pt idx="1">
                  <c:v>4.0000000000000001E-3</c:v>
                </c:pt>
                <c:pt idx="2">
                  <c:v>1.2E-2</c:v>
                </c:pt>
                <c:pt idx="3">
                  <c:v>8.0000000000000002E-3</c:v>
                </c:pt>
                <c:pt idx="4">
                  <c:v>3.0000000000000001E-3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Sheet1!$E$2:$E$6</c:f>
              <c:numCache>
                <c:formatCode>0%</c:formatCode>
                <c:ptCount val="5"/>
                <c:pt idx="0">
                  <c:v>5.1999999999999998E-2</c:v>
                </c:pt>
                <c:pt idx="1">
                  <c:v>0.05</c:v>
                </c:pt>
                <c:pt idx="2">
                  <c:v>4.8000000000000001E-2</c:v>
                </c:pt>
                <c:pt idx="3">
                  <c:v>5.5E-2</c:v>
                </c:pt>
                <c:pt idx="4">
                  <c:v>6.4000000000000001E-2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Sheet1!$F$2:$F$6</c:f>
              <c:numCache>
                <c:formatCode>0%</c:formatCode>
                <c:ptCount val="5"/>
                <c:pt idx="0">
                  <c:v>7.0000000000000007E-2</c:v>
                </c:pt>
                <c:pt idx="1">
                  <c:v>6.8000000000000005E-2</c:v>
                </c:pt>
                <c:pt idx="2">
                  <c:v>7.8E-2</c:v>
                </c:pt>
                <c:pt idx="3">
                  <c:v>0.08</c:v>
                </c:pt>
                <c:pt idx="4">
                  <c:v>9.6000000000000002E-2</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Sheet1!$B$2:$B$23</c:f>
              <c:numCache>
                <c:formatCode>General</c:formatCode>
                <c:ptCount val="22"/>
                <c:pt idx="20">
                  <c:v>2403</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Sheet1!$C$2:$C$23</c:f>
              <c:numCache>
                <c:formatCode>General</c:formatCode>
                <c:ptCount val="22"/>
                <c:pt idx="0">
                  <c:v>74698</c:v>
                </c:pt>
                <c:pt idx="1">
                  <c:v>61657</c:v>
                </c:pt>
                <c:pt idx="2">
                  <c:v>51312</c:v>
                </c:pt>
                <c:pt idx="3">
                  <c:v>47066</c:v>
                </c:pt>
                <c:pt idx="4">
                  <c:v>39757</c:v>
                </c:pt>
                <c:pt idx="5">
                  <c:v>38309</c:v>
                </c:pt>
                <c:pt idx="6">
                  <c:v>37241</c:v>
                </c:pt>
                <c:pt idx="7">
                  <c:v>29056</c:v>
                </c:pt>
                <c:pt idx="8">
                  <c:v>25834</c:v>
                </c:pt>
                <c:pt idx="9">
                  <c:v>22173</c:v>
                </c:pt>
                <c:pt idx="10">
                  <c:v>19913</c:v>
                </c:pt>
                <c:pt idx="11">
                  <c:v>17745</c:v>
                </c:pt>
                <c:pt idx="12">
                  <c:v>16987</c:v>
                </c:pt>
                <c:pt idx="13">
                  <c:v>12976</c:v>
                </c:pt>
                <c:pt idx="14">
                  <c:v>11163</c:v>
                </c:pt>
                <c:pt idx="15">
                  <c:v>9756</c:v>
                </c:pt>
                <c:pt idx="16">
                  <c:v>4678</c:v>
                </c:pt>
                <c:pt idx="17">
                  <c:v>4479</c:v>
                </c:pt>
                <c:pt idx="18">
                  <c:v>4340</c:v>
                </c:pt>
                <c:pt idx="19">
                  <c:v>3264</c:v>
                </c:pt>
                <c:pt idx="20">
                  <c:v>2403</c:v>
                </c:pt>
                <c:pt idx="21">
                  <c:v>30</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Sheet1!$D$2:$D$23</c:f>
              <c:numCache>
                <c:formatCode>General</c:formatCode>
                <c:ptCount val="22"/>
                <c:pt idx="0">
                  <c:v>22952</c:v>
                </c:pt>
                <c:pt idx="1">
                  <c:v>13676</c:v>
                </c:pt>
                <c:pt idx="2">
                  <c:v>15063</c:v>
                </c:pt>
                <c:pt idx="3">
                  <c:v>14772</c:v>
                </c:pt>
                <c:pt idx="4">
                  <c:v>12926</c:v>
                </c:pt>
                <c:pt idx="5">
                  <c:v>10808</c:v>
                </c:pt>
                <c:pt idx="6">
                  <c:v>13818</c:v>
                </c:pt>
                <c:pt idx="7">
                  <c:v>9474</c:v>
                </c:pt>
                <c:pt idx="8">
                  <c:v>6724</c:v>
                </c:pt>
                <c:pt idx="9">
                  <c:v>6101</c:v>
                </c:pt>
                <c:pt idx="10">
                  <c:v>5923</c:v>
                </c:pt>
                <c:pt idx="11">
                  <c:v>6265</c:v>
                </c:pt>
                <c:pt idx="12">
                  <c:v>4717</c:v>
                </c:pt>
                <c:pt idx="13">
                  <c:v>4544</c:v>
                </c:pt>
                <c:pt idx="14">
                  <c:v>3538</c:v>
                </c:pt>
                <c:pt idx="15">
                  <c:v>2889</c:v>
                </c:pt>
                <c:pt idx="16">
                  <c:v>1576</c:v>
                </c:pt>
                <c:pt idx="17">
                  <c:v>1517</c:v>
                </c:pt>
                <c:pt idx="18">
                  <c:v>1475</c:v>
                </c:pt>
                <c:pt idx="19">
                  <c:v>1246</c:v>
                </c:pt>
                <c:pt idx="20">
                  <c:v>643</c:v>
                </c:pt>
                <c:pt idx="21">
                  <c:v>5</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Sheet1!$E$2:$E$23</c:f>
              <c:numCache>
                <c:formatCode>General</c:formatCode>
                <c:ptCount val="22"/>
                <c:pt idx="20">
                  <c:v>643</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Sheet1!$B$2:$B$22</c:f>
              <c:numCache>
                <c:formatCode>General</c:formatCode>
                <c:ptCount val="21"/>
                <c:pt idx="11">
                  <c:v>0.92300000000000004</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Sheet1!$C$2:$C$22</c:f>
              <c:numCache>
                <c:formatCode>0%</c:formatCode>
                <c:ptCount val="21"/>
                <c:pt idx="0">
                  <c:v>0.84799999999999998</c:v>
                </c:pt>
                <c:pt idx="1">
                  <c:v>0.89300000000000002</c:v>
                </c:pt>
                <c:pt idx="2">
                  <c:v>0.89600000000000002</c:v>
                </c:pt>
                <c:pt idx="3">
                  <c:v>0.90600000000000003</c:v>
                </c:pt>
                <c:pt idx="4">
                  <c:v>0.90800000000000003</c:v>
                </c:pt>
                <c:pt idx="5">
                  <c:v>0.91</c:v>
                </c:pt>
                <c:pt idx="6">
                  <c:v>0.91400000000000003</c:v>
                </c:pt>
                <c:pt idx="7">
                  <c:v>0.91600000000000004</c:v>
                </c:pt>
                <c:pt idx="8">
                  <c:v>0.91800000000000004</c:v>
                </c:pt>
                <c:pt idx="9">
                  <c:v>0.92200000000000004</c:v>
                </c:pt>
                <c:pt idx="10">
                  <c:v>0.92300000000000004</c:v>
                </c:pt>
                <c:pt idx="12">
                  <c:v>0.92600000000000005</c:v>
                </c:pt>
                <c:pt idx="13">
                  <c:v>0.93200000000000005</c:v>
                </c:pt>
                <c:pt idx="14">
                  <c:v>0.93300000000000005</c:v>
                </c:pt>
                <c:pt idx="15">
                  <c:v>0.93400000000000005</c:v>
                </c:pt>
                <c:pt idx="16">
                  <c:v>0.93400000000000005</c:v>
                </c:pt>
                <c:pt idx="17">
                  <c:v>0.93899999999999995</c:v>
                </c:pt>
                <c:pt idx="18">
                  <c:v>0.93899999999999995</c:v>
                </c:pt>
                <c:pt idx="19">
                  <c:v>0.94</c:v>
                </c:pt>
                <c:pt idx="20">
                  <c:v>0.94199999999999995</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Sheet1!$D$2:$D$22</c:f>
              <c:numCache>
                <c:formatCode>0%</c:formatCode>
                <c:ptCount val="21"/>
                <c:pt idx="0">
                  <c:v>0.91900000000000004</c:v>
                </c:pt>
                <c:pt idx="1">
                  <c:v>0.91900000000000004</c:v>
                </c:pt>
                <c:pt idx="2">
                  <c:v>0.91900000000000004</c:v>
                </c:pt>
                <c:pt idx="3">
                  <c:v>0.91900000000000004</c:v>
                </c:pt>
                <c:pt idx="4">
                  <c:v>0.91900000000000004</c:v>
                </c:pt>
                <c:pt idx="5">
                  <c:v>0.91900000000000004</c:v>
                </c:pt>
                <c:pt idx="6">
                  <c:v>0.91900000000000004</c:v>
                </c:pt>
                <c:pt idx="7">
                  <c:v>0.91900000000000004</c:v>
                </c:pt>
                <c:pt idx="8">
                  <c:v>0.91900000000000004</c:v>
                </c:pt>
                <c:pt idx="9">
                  <c:v>0.91900000000000004</c:v>
                </c:pt>
                <c:pt idx="10">
                  <c:v>0.91900000000000004</c:v>
                </c:pt>
                <c:pt idx="11">
                  <c:v>0.91900000000000004</c:v>
                </c:pt>
                <c:pt idx="12">
                  <c:v>0.91900000000000004</c:v>
                </c:pt>
                <c:pt idx="13">
                  <c:v>0.91900000000000004</c:v>
                </c:pt>
                <c:pt idx="14">
                  <c:v>0.91900000000000004</c:v>
                </c:pt>
                <c:pt idx="15">
                  <c:v>0.91900000000000004</c:v>
                </c:pt>
                <c:pt idx="16">
                  <c:v>0.91900000000000004</c:v>
                </c:pt>
                <c:pt idx="17">
                  <c:v>0.91900000000000004</c:v>
                </c:pt>
                <c:pt idx="18">
                  <c:v>0.91900000000000004</c:v>
                </c:pt>
                <c:pt idx="19">
                  <c:v>0.91900000000000004</c:v>
                </c:pt>
                <c:pt idx="20">
                  <c:v>0.91900000000000004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76"/>
          <c:y val="0.33822989303722556"/>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2018-2019</c:v>
                </c:pt>
                <c:pt idx="1">
                  <c:v>2019-2020</c:v>
                </c:pt>
                <c:pt idx="2">
                  <c:v>2020-2021</c:v>
                </c:pt>
                <c:pt idx="3">
                  <c:v>2021-2022</c:v>
                </c:pt>
                <c:pt idx="4">
                  <c:v>2022-2023</c:v>
                </c:pt>
                <c:pt idx="5">
                  <c:v>2023-2024</c:v>
                </c:pt>
              </c:strCache>
            </c:strRef>
          </c:cat>
          <c:val>
            <c:numRef>
              <c:f>Sheet1!$B$2:$B$7</c:f>
              <c:numCache>
                <c:formatCode>0%</c:formatCode>
                <c:ptCount val="6"/>
                <c:pt idx="0">
                  <c:v>0.94299999999999995</c:v>
                </c:pt>
                <c:pt idx="1">
                  <c:v>0.93400000000000005</c:v>
                </c:pt>
                <c:pt idx="2">
                  <c:v>0.94799999999999995</c:v>
                </c:pt>
                <c:pt idx="3">
                  <c:v>0.94399999999999995</c:v>
                </c:pt>
                <c:pt idx="4">
                  <c:v>0.93300000000000005</c:v>
                </c:pt>
                <c:pt idx="5">
                  <c:v>0.92300000000000004</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06D2-47C8-A1C5-2EAB2596AE5F}"/>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D2-47C8-A1C5-2EAB2596AE5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Sheet1!$B$2:$B$22</c:f>
              <c:numCache>
                <c:formatCode>General</c:formatCode>
                <c:ptCount val="21"/>
                <c:pt idx="20">
                  <c:v>0.87</c:v>
                </c:pt>
              </c:numCache>
            </c:numRef>
          </c:val>
          <c:extLst>
            <c:ext xmlns:c16="http://schemas.microsoft.com/office/drawing/2014/chart" uri="{C3380CC4-5D6E-409C-BE32-E72D297353CC}">
              <c16:uniqueId val="{00000002-06D2-47C8-A1C5-2EAB2596AE5F}"/>
            </c:ext>
          </c:extLst>
        </c:ser>
        <c:ser>
          <c:idx val="2"/>
          <c:order val="2"/>
          <c:tx>
            <c:strRef>
              <c:f>Sheet1!$D$1</c:f>
              <c:strCache>
                <c:ptCount val="1"/>
                <c:pt idx="0">
                  <c:v>New Jersey 75%</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Sheet1!$D$2:$D$22</c:f>
              <c:numCache>
                <c:formatCode>0%</c:formatCode>
                <c:ptCount val="21"/>
                <c:pt idx="0">
                  <c:v>0.75</c:v>
                </c:pt>
                <c:pt idx="1">
                  <c:v>0.75</c:v>
                </c:pt>
                <c:pt idx="2">
                  <c:v>0.75</c:v>
                </c:pt>
                <c:pt idx="3">
                  <c:v>0.75</c:v>
                </c:pt>
                <c:pt idx="4">
                  <c:v>0.75</c:v>
                </c:pt>
                <c:pt idx="5">
                  <c:v>0.75</c:v>
                </c:pt>
                <c:pt idx="6">
                  <c:v>0.75</c:v>
                </c:pt>
                <c:pt idx="7">
                  <c:v>0.75</c:v>
                </c:pt>
                <c:pt idx="8">
                  <c:v>0.75</c:v>
                </c:pt>
                <c:pt idx="9">
                  <c:v>0.75</c:v>
                </c:pt>
                <c:pt idx="10">
                  <c:v>0.75</c:v>
                </c:pt>
                <c:pt idx="11">
                  <c:v>0.75</c:v>
                </c:pt>
                <c:pt idx="12">
                  <c:v>0.75</c:v>
                </c:pt>
                <c:pt idx="13">
                  <c:v>0.75</c:v>
                </c:pt>
                <c:pt idx="14">
                  <c:v>0.75</c:v>
                </c:pt>
                <c:pt idx="15">
                  <c:v>0.75</c:v>
                </c:pt>
                <c:pt idx="16">
                  <c:v>0.75</c:v>
                </c:pt>
                <c:pt idx="17">
                  <c:v>0.75</c:v>
                </c:pt>
                <c:pt idx="18">
                  <c:v>0.75</c:v>
                </c:pt>
                <c:pt idx="19">
                  <c:v>0.75</c:v>
                </c:pt>
                <c:pt idx="20">
                  <c:v>0.75</c:v>
                </c:pt>
              </c:numCache>
            </c:numRef>
          </c:val>
          <c:extLst>
            <c:ext xmlns:c16="http://schemas.microsoft.com/office/drawing/2014/chart" uri="{C3380CC4-5D6E-409C-BE32-E72D297353CC}">
              <c16:uniqueId val="{00000005-06D2-47C8-A1C5-2EAB2596AE5F}"/>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1"/>
          <c:tx>
            <c:strRef>
              <c:f>Sheet1!$C$1</c:f>
              <c:strCache>
                <c:ptCount val="1"/>
                <c:pt idx="0">
                  <c:v>% Receiving Prenatal Care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Sheet1!$C$2:$C$22</c:f>
              <c:numCache>
                <c:formatCode>0%</c:formatCode>
                <c:ptCount val="21"/>
                <c:pt idx="0">
                  <c:v>0.65</c:v>
                </c:pt>
                <c:pt idx="1">
                  <c:v>0.66</c:v>
                </c:pt>
                <c:pt idx="2" formatCode="General">
                  <c:v>0.67</c:v>
                </c:pt>
                <c:pt idx="3">
                  <c:v>0.7</c:v>
                </c:pt>
                <c:pt idx="4">
                  <c:v>0.7</c:v>
                </c:pt>
                <c:pt idx="5">
                  <c:v>0.74</c:v>
                </c:pt>
                <c:pt idx="6">
                  <c:v>0.74</c:v>
                </c:pt>
                <c:pt idx="7">
                  <c:v>0.74</c:v>
                </c:pt>
                <c:pt idx="8">
                  <c:v>0.75</c:v>
                </c:pt>
                <c:pt idx="9">
                  <c:v>0.75</c:v>
                </c:pt>
                <c:pt idx="10">
                  <c:v>0.75</c:v>
                </c:pt>
                <c:pt idx="11">
                  <c:v>0.76</c:v>
                </c:pt>
                <c:pt idx="12">
                  <c:v>0.79</c:v>
                </c:pt>
                <c:pt idx="13">
                  <c:v>0.8</c:v>
                </c:pt>
                <c:pt idx="14">
                  <c:v>0.81</c:v>
                </c:pt>
                <c:pt idx="15">
                  <c:v>0.82</c:v>
                </c:pt>
                <c:pt idx="16">
                  <c:v>0.82</c:v>
                </c:pt>
                <c:pt idx="17">
                  <c:v>0.83</c:v>
                </c:pt>
                <c:pt idx="18">
                  <c:v>0.84</c:v>
                </c:pt>
                <c:pt idx="19">
                  <c:v>0.85</c:v>
                </c:pt>
              </c:numCache>
            </c:numRef>
          </c:val>
          <c:extLst>
            <c:ext xmlns:c16="http://schemas.microsoft.com/office/drawing/2014/chart" uri="{C3380CC4-5D6E-409C-BE32-E72D297353CC}">
              <c16:uniqueId val="{00000003-06D2-47C8-A1C5-2EAB2596AE5F}"/>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legend>
      <c:legendPos val="tr"/>
      <c:legendEntry>
        <c:idx val="0"/>
        <c:delete val="1"/>
      </c:legendEntry>
      <c:legendEntry>
        <c:idx val="2"/>
        <c:delete val="1"/>
      </c:legendEntry>
      <c:legendEntry>
        <c:idx val="3"/>
        <c:delete val="1"/>
      </c:legendEntry>
      <c:layout>
        <c:manualLayout>
          <c:xMode val="edge"/>
          <c:yMode val="edge"/>
          <c:x val="0.86900546959602087"/>
          <c:y val="0.32451787034652729"/>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2"/>
          <c:order val="1"/>
          <c:tx>
            <c:strRef>
              <c:f>Sheet1!$C$1</c:f>
              <c:strCache>
                <c:ptCount val="1"/>
                <c:pt idx="0">
                  <c:v>New Jersey </c:v>
                </c:pt>
              </c:strCache>
            </c:strRef>
          </c:tx>
          <c:spPr>
            <a:noFill/>
            <a:ln>
              <a:noFill/>
            </a:ln>
            <a:effectLst/>
          </c:spPr>
          <c:invertIfNegative val="0"/>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Sheet1!$C$2:$C$8</c:f>
              <c:numCache>
                <c:formatCode>0%</c:formatCode>
                <c:ptCount val="7"/>
                <c:pt idx="0">
                  <c:v>0.82</c:v>
                </c:pt>
                <c:pt idx="1">
                  <c:v>0.65</c:v>
                </c:pt>
                <c:pt idx="2">
                  <c:v>0.64</c:v>
                </c:pt>
                <c:pt idx="3">
                  <c:v>0.83</c:v>
                </c:pt>
                <c:pt idx="4">
                  <c:v>0.62</c:v>
                </c:pt>
                <c:pt idx="5">
                  <c:v>0.71</c:v>
                </c:pt>
                <c:pt idx="6">
                  <c:v>0.73</c:v>
                </c:pt>
              </c:numCache>
            </c:numRef>
          </c:val>
          <c:extLst>
            <c:ext xmlns:c16="http://schemas.microsoft.com/office/drawing/2014/chart" uri="{C3380CC4-5D6E-409C-BE32-E72D297353CC}">
              <c16:uniqueId val="{00000004-A274-4E1F-B60E-5B2A75C44B03}"/>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0"/>
          <c:tx>
            <c:strRef>
              <c:f>Sheet1!$B$1</c:f>
              <c:strCache>
                <c:ptCount val="1"/>
                <c:pt idx="0">
                  <c:v>County Percentage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Sheet1!$B$2:$B$8</c:f>
              <c:numCache>
                <c:formatCode>0%</c:formatCode>
                <c:ptCount val="7"/>
                <c:pt idx="0">
                  <c:v>0.84</c:v>
                </c:pt>
                <c:pt idx="1">
                  <c:v>0.63</c:v>
                </c:pt>
                <c:pt idx="2">
                  <c:v>0.69</c:v>
                </c:pt>
                <c:pt idx="3">
                  <c:v>0.92</c:v>
                </c:pt>
              </c:numCache>
            </c:numRef>
          </c:val>
          <c:extLst>
            <c:ext xmlns:c16="http://schemas.microsoft.com/office/drawing/2014/chart" uri="{C3380CC4-5D6E-409C-BE32-E72D297353CC}">
              <c16:uniqueId val="{00000005-A274-4E1F-B60E-5B2A75C44B03}"/>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0%"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88668855344679698"/>
        </c:manualLayout>
      </c:layout>
      <c:barChart>
        <c:barDir val="bar"/>
        <c:grouping val="clustered"/>
        <c:varyColors val="0"/>
        <c:ser>
          <c:idx val="0"/>
          <c:order val="0"/>
          <c:tx>
            <c:strRef>
              <c:f>Sheet1!$B$1</c:f>
              <c:strCache>
                <c:ptCount val="1"/>
                <c:pt idx="0">
                  <c:v>Cesarean Delivery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Sheet1!$B$2:$B$22</c:f>
              <c:numCache>
                <c:formatCode>0.0%</c:formatCode>
                <c:ptCount val="21"/>
                <c:pt idx="0">
                  <c:v>0.40699999999999997</c:v>
                </c:pt>
                <c:pt idx="1">
                  <c:v>0.38</c:v>
                </c:pt>
                <c:pt idx="2">
                  <c:v>0.379</c:v>
                </c:pt>
                <c:pt idx="3">
                  <c:v>0.373</c:v>
                </c:pt>
                <c:pt idx="4">
                  <c:v>0.36399999999999999</c:v>
                </c:pt>
                <c:pt idx="5">
                  <c:v>0.35799999999999998</c:v>
                </c:pt>
                <c:pt idx="6">
                  <c:v>0.35</c:v>
                </c:pt>
                <c:pt idx="7">
                  <c:v>0.34799999999999998</c:v>
                </c:pt>
                <c:pt idx="8">
                  <c:v>0.34499999999999997</c:v>
                </c:pt>
                <c:pt idx="9">
                  <c:v>0.34499999999999997</c:v>
                </c:pt>
                <c:pt idx="10">
                  <c:v>0.34300000000000003</c:v>
                </c:pt>
                <c:pt idx="11">
                  <c:v>0.33100000000000002</c:v>
                </c:pt>
                <c:pt idx="13">
                  <c:v>0.32700000000000001</c:v>
                </c:pt>
                <c:pt idx="14">
                  <c:v>0.32300000000000001</c:v>
                </c:pt>
                <c:pt idx="15">
                  <c:v>0.32100000000000001</c:v>
                </c:pt>
                <c:pt idx="16">
                  <c:v>0.313</c:v>
                </c:pt>
                <c:pt idx="17">
                  <c:v>0.311</c:v>
                </c:pt>
                <c:pt idx="18">
                  <c:v>0.31</c:v>
                </c:pt>
                <c:pt idx="19">
                  <c:v>0.27500000000000002</c:v>
                </c:pt>
                <c:pt idx="20">
                  <c:v>0.191</c:v>
                </c:pt>
              </c:numCache>
            </c:numRef>
          </c:val>
          <c:extLst>
            <c:ext xmlns:c16="http://schemas.microsoft.com/office/drawing/2014/chart" uri="{C3380CC4-5D6E-409C-BE32-E72D297353CC}">
              <c16:uniqueId val="{00000000-AAD7-4EC6-8FBF-EA298BF444F7}"/>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Sheet1!$C$2:$C$22</c:f>
              <c:numCache>
                <c:formatCode>General</c:formatCode>
                <c:ptCount val="21"/>
                <c:pt idx="12" formatCode="0.0%">
                  <c:v>0.32800000000000001</c:v>
                </c:pt>
              </c:numCache>
            </c:numRef>
          </c:val>
          <c:extLst>
            <c:ext xmlns:c16="http://schemas.microsoft.com/office/drawing/2014/chart" uri="{C3380CC4-5D6E-409C-BE32-E72D297353CC}">
              <c16:uniqueId val="{00000001-AAD7-4EC6-8FBF-EA298BF444F7}"/>
            </c:ext>
          </c:extLst>
        </c:ser>
        <c:ser>
          <c:idx val="3"/>
          <c:order val="2"/>
          <c:tx>
            <c:strRef>
              <c:f>Sheet1!$D$1</c:f>
              <c:strCache>
                <c:ptCount val="1"/>
                <c:pt idx="0">
                  <c:v>NJ 33.2%</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Sheet1!$D$2:$D$22</c:f>
              <c:numCache>
                <c:formatCode>0.0%</c:formatCode>
                <c:ptCount val="21"/>
                <c:pt idx="0">
                  <c:v>0.33200000000000002</c:v>
                </c:pt>
                <c:pt idx="1">
                  <c:v>0.33200000000000002</c:v>
                </c:pt>
                <c:pt idx="2">
                  <c:v>0.33200000000000002</c:v>
                </c:pt>
                <c:pt idx="3">
                  <c:v>0.33200000000000002</c:v>
                </c:pt>
                <c:pt idx="4">
                  <c:v>0.33200000000000002</c:v>
                </c:pt>
                <c:pt idx="5">
                  <c:v>0.33200000000000002</c:v>
                </c:pt>
                <c:pt idx="6">
                  <c:v>0.33200000000000002</c:v>
                </c:pt>
                <c:pt idx="7">
                  <c:v>0.33200000000000002</c:v>
                </c:pt>
                <c:pt idx="8">
                  <c:v>0.33200000000000002</c:v>
                </c:pt>
                <c:pt idx="9">
                  <c:v>0.33200000000000002</c:v>
                </c:pt>
                <c:pt idx="10">
                  <c:v>0.33200000000000002</c:v>
                </c:pt>
                <c:pt idx="11">
                  <c:v>0.33200000000000002</c:v>
                </c:pt>
                <c:pt idx="12">
                  <c:v>0.33200000000000002</c:v>
                </c:pt>
                <c:pt idx="13">
                  <c:v>0.33200000000000002</c:v>
                </c:pt>
                <c:pt idx="14">
                  <c:v>0.33200000000000002</c:v>
                </c:pt>
                <c:pt idx="15">
                  <c:v>0.33200000000000002</c:v>
                </c:pt>
                <c:pt idx="16">
                  <c:v>0.33200000000000002</c:v>
                </c:pt>
                <c:pt idx="17">
                  <c:v>0.33200000000000002</c:v>
                </c:pt>
                <c:pt idx="18">
                  <c:v>0.33200000000000002</c:v>
                </c:pt>
                <c:pt idx="19">
                  <c:v>0.33200000000000002</c:v>
                </c:pt>
                <c:pt idx="20">
                  <c:v>0.33200000000000002</c:v>
                </c:pt>
              </c:numCache>
            </c:numRef>
          </c:val>
          <c:extLst>
            <c:ext xmlns:c16="http://schemas.microsoft.com/office/drawing/2014/chart" uri="{C3380CC4-5D6E-409C-BE32-E72D297353CC}">
              <c16:uniqueId val="{00000003-AAD7-4EC6-8FBF-EA298BF444F7}"/>
            </c:ext>
          </c:extLst>
        </c:ser>
        <c:ser>
          <c:idx val="2"/>
          <c:order val="3"/>
          <c:tx>
            <c:strRef>
              <c:f>Sheet1!#REF!</c:f>
              <c:strCache>
                <c:ptCount val="1"/>
                <c:pt idx="0">
                  <c:v>#REF!</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Sheet1!#REF!</c:f>
              <c:numCache>
                <c:formatCode>General</c:formatCode>
                <c:ptCount val="1"/>
                <c:pt idx="0">
                  <c:v>1</c:v>
                </c:pt>
              </c:numCache>
            </c:numRef>
          </c:val>
          <c:extLst>
            <c:ext xmlns:c16="http://schemas.microsoft.com/office/drawing/2014/chart" uri="{C3380CC4-5D6E-409C-BE32-E72D297353CC}">
              <c16:uniqueId val="{00000005-AAD7-4EC6-8FBF-EA298BF444F7}"/>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Cesarean Delivery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1998-2002</c:v>
                </c:pt>
                <c:pt idx="1">
                  <c:v>2003-2007</c:v>
                </c:pt>
                <c:pt idx="2">
                  <c:v>2008-2012</c:v>
                </c:pt>
                <c:pt idx="3">
                  <c:v>2014-2017</c:v>
                </c:pt>
                <c:pt idx="4">
                  <c:v>2018-2022</c:v>
                </c:pt>
              </c:strCache>
            </c:strRef>
          </c:cat>
          <c:val>
            <c:numRef>
              <c:f>Sheet1!$B$2:$B$6</c:f>
              <c:numCache>
                <c:formatCode>0.00%</c:formatCode>
                <c:ptCount val="5"/>
                <c:pt idx="0">
                  <c:v>0.245</c:v>
                </c:pt>
                <c:pt idx="1">
                  <c:v>0.33800000000000002</c:v>
                </c:pt>
                <c:pt idx="2">
                  <c:v>0.41799999999999998</c:v>
                </c:pt>
                <c:pt idx="3">
                  <c:v>0.33</c:v>
                </c:pt>
                <c:pt idx="4">
                  <c:v>0.32800000000000001</c:v>
                </c:pt>
              </c:numCache>
            </c:numRef>
          </c:val>
          <c:smooth val="0"/>
          <c:extLst>
            <c:ext xmlns:c16="http://schemas.microsoft.com/office/drawing/2014/chart" uri="{C3380CC4-5D6E-409C-BE32-E72D297353CC}">
              <c16:uniqueId val="{00000000-7525-40D5-B830-B44D6DECC15C}"/>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Hunterdon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1"/>
              <c:layout>
                <c:manualLayout>
                  <c:x val="-1.7722757715630481E-2"/>
                  <c:y val="-3.16854763664879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E06-4527-B4B8-F070BE062ED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Sheet1!$B$2:$M$2</c:f>
              <c:numCache>
                <c:formatCode>0.0%</c:formatCode>
                <c:ptCount val="12"/>
                <c:pt idx="0">
                  <c:v>3.5000000000000003E-2</c:v>
                </c:pt>
                <c:pt idx="1">
                  <c:v>3.5000000000000003E-2</c:v>
                </c:pt>
                <c:pt idx="2">
                  <c:v>3.4000000000000002E-2</c:v>
                </c:pt>
                <c:pt idx="3">
                  <c:v>3.5000000000000003E-2</c:v>
                </c:pt>
                <c:pt idx="4">
                  <c:v>4.1000000000000002E-2</c:v>
                </c:pt>
                <c:pt idx="5">
                  <c:v>4.1000000000000002E-2</c:v>
                </c:pt>
                <c:pt idx="6">
                  <c:v>3.7999999999999999E-2</c:v>
                </c:pt>
                <c:pt idx="7">
                  <c:v>3.2000000000000001E-2</c:v>
                </c:pt>
                <c:pt idx="8">
                  <c:v>3.5000000000000003E-2</c:v>
                </c:pt>
                <c:pt idx="9">
                  <c:v>3.7999999999999999E-2</c:v>
                </c:pt>
                <c:pt idx="10">
                  <c:v>4.2000000000000003E-2</c:v>
                </c:pt>
                <c:pt idx="11">
                  <c:v>4.1000000000000002E-2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Sheet1!$B$3:$M$3</c:f>
              <c:numCache>
                <c:formatCode>0.0%</c:formatCode>
                <c:ptCount val="12"/>
                <c:pt idx="0">
                  <c:v>4.4999999999999998E-2</c:v>
                </c:pt>
                <c:pt idx="1">
                  <c:v>4.4999999999999998E-2</c:v>
                </c:pt>
                <c:pt idx="2">
                  <c:v>4.3999999999999997E-2</c:v>
                </c:pt>
                <c:pt idx="3">
                  <c:v>4.4999999999999998E-2</c:v>
                </c:pt>
                <c:pt idx="4">
                  <c:v>5.1999999999999998E-2</c:v>
                </c:pt>
                <c:pt idx="5">
                  <c:v>5.0999999999999997E-2</c:v>
                </c:pt>
                <c:pt idx="6">
                  <c:v>4.8000000000000001E-2</c:v>
                </c:pt>
                <c:pt idx="7">
                  <c:v>4.1000000000000002E-2</c:v>
                </c:pt>
                <c:pt idx="8">
                  <c:v>4.4999999999999998E-2</c:v>
                </c:pt>
                <c:pt idx="9">
                  <c:v>4.8000000000000001E-2</c:v>
                </c:pt>
                <c:pt idx="10">
                  <c:v>5.3999999999999999E-2</c:v>
                </c:pt>
                <c:pt idx="11">
                  <c:v>5.3999999999999999E-2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Sheet1!$B$2:$B$22</c:f>
              <c:numCache>
                <c:formatCode>0.0%</c:formatCode>
                <c:ptCount val="21"/>
                <c:pt idx="1">
                  <c:v>3.9E-2</c:v>
                </c:pt>
                <c:pt idx="2">
                  <c:v>0.04</c:v>
                </c:pt>
                <c:pt idx="3">
                  <c:v>4.0500000000000001E-2</c:v>
                </c:pt>
                <c:pt idx="4">
                  <c:v>4.1000000000000002E-2</c:v>
                </c:pt>
                <c:pt idx="5">
                  <c:v>4.1000000000000002E-2</c:v>
                </c:pt>
                <c:pt idx="6">
                  <c:v>4.1000000000000002E-2</c:v>
                </c:pt>
                <c:pt idx="7">
                  <c:v>4.2500000000000003E-2</c:v>
                </c:pt>
                <c:pt idx="8">
                  <c:v>4.3499999999999997E-2</c:v>
                </c:pt>
                <c:pt idx="9">
                  <c:v>4.3499999999999997E-2</c:v>
                </c:pt>
                <c:pt idx="10">
                  <c:v>4.3999999999999997E-2</c:v>
                </c:pt>
                <c:pt idx="11">
                  <c:v>4.4999999999999998E-2</c:v>
                </c:pt>
                <c:pt idx="12">
                  <c:v>4.7E-2</c:v>
                </c:pt>
                <c:pt idx="13">
                  <c:v>0.05</c:v>
                </c:pt>
                <c:pt idx="14">
                  <c:v>0.05</c:v>
                </c:pt>
                <c:pt idx="15">
                  <c:v>5.7500000000000002E-2</c:v>
                </c:pt>
                <c:pt idx="16">
                  <c:v>5.8000000000000003E-2</c:v>
                </c:pt>
                <c:pt idx="17">
                  <c:v>5.8500000000000003E-2</c:v>
                </c:pt>
                <c:pt idx="18">
                  <c:v>6.1499999999999999E-2</c:v>
                </c:pt>
                <c:pt idx="19">
                  <c:v>6.7500000000000004E-2</c:v>
                </c:pt>
                <c:pt idx="20">
                  <c:v>7.1499999999999994E-2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0">
                  <c:v>3.6499999999999998E-2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4.7E-2</c:v>
                </c:pt>
                <c:pt idx="1">
                  <c:v>4.7E-2</c:v>
                </c:pt>
                <c:pt idx="2">
                  <c:v>4.7E-2</c:v>
                </c:pt>
                <c:pt idx="3">
                  <c:v>4.7E-2</c:v>
                </c:pt>
                <c:pt idx="4">
                  <c:v>4.7E-2</c:v>
                </c:pt>
                <c:pt idx="5">
                  <c:v>4.7E-2</c:v>
                </c:pt>
                <c:pt idx="6">
                  <c:v>4.7E-2</c:v>
                </c:pt>
                <c:pt idx="7">
                  <c:v>4.7E-2</c:v>
                </c:pt>
                <c:pt idx="8">
                  <c:v>4.7E-2</c:v>
                </c:pt>
                <c:pt idx="9">
                  <c:v>4.7E-2</c:v>
                </c:pt>
                <c:pt idx="10">
                  <c:v>4.7E-2</c:v>
                </c:pt>
                <c:pt idx="11">
                  <c:v>4.7E-2</c:v>
                </c:pt>
                <c:pt idx="12">
                  <c:v>4.7E-2</c:v>
                </c:pt>
                <c:pt idx="13">
                  <c:v>4.7E-2</c:v>
                </c:pt>
                <c:pt idx="14">
                  <c:v>4.7E-2</c:v>
                </c:pt>
                <c:pt idx="15">
                  <c:v>4.7E-2</c:v>
                </c:pt>
                <c:pt idx="16">
                  <c:v>4.7E-2</c:v>
                </c:pt>
                <c:pt idx="17">
                  <c:v>4.7E-2</c:v>
                </c:pt>
                <c:pt idx="18">
                  <c:v>4.7E-2</c:v>
                </c:pt>
                <c:pt idx="19">
                  <c:v>4.7E-2</c:v>
                </c:pt>
                <c:pt idx="20">
                  <c:v>4.7E-2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6568363280823075"/>
          <c:y val="0.89839098364708692"/>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Sheet1!$B$2:$B$22</c:f>
              <c:numCache>
                <c:formatCode>0.00%</c:formatCode>
                <c:ptCount val="21"/>
                <c:pt idx="0">
                  <c:v>0.13723350000000001</c:v>
                </c:pt>
                <c:pt idx="1">
                  <c:v>7.9659300000000002E-2</c:v>
                </c:pt>
                <c:pt idx="2">
                  <c:v>7.4577400000000002E-2</c:v>
                </c:pt>
                <c:pt idx="3" formatCode="General">
                  <c:v>7.2935200000000006E-2</c:v>
                </c:pt>
                <c:pt idx="4">
                  <c:v>6.7153299999999999E-2</c:v>
                </c:pt>
                <c:pt idx="5">
                  <c:v>6.7063300000000006E-2</c:v>
                </c:pt>
                <c:pt idx="6">
                  <c:v>6.6850800000000002E-2</c:v>
                </c:pt>
                <c:pt idx="7">
                  <c:v>6.1415400000000002E-2</c:v>
                </c:pt>
                <c:pt idx="8">
                  <c:v>5.6457800000000002E-2</c:v>
                </c:pt>
                <c:pt idx="9">
                  <c:v>5.5675000000000002E-2</c:v>
                </c:pt>
                <c:pt idx="10">
                  <c:v>5.39216E-2</c:v>
                </c:pt>
                <c:pt idx="11">
                  <c:v>5.1183100000000002E-2</c:v>
                </c:pt>
                <c:pt idx="12">
                  <c:v>4.8031200000000003E-2</c:v>
                </c:pt>
                <c:pt idx="13">
                  <c:v>4.3699300000000003E-2</c:v>
                </c:pt>
                <c:pt idx="14">
                  <c:v>3.7602900000000002E-2</c:v>
                </c:pt>
                <c:pt idx="15">
                  <c:v>3.7151999999999998E-2</c:v>
                </c:pt>
                <c:pt idx="16">
                  <c:v>3.5925699999999998E-2</c:v>
                </c:pt>
                <c:pt idx="18">
                  <c:v>3.4970399999999999E-2</c:v>
                </c:pt>
                <c:pt idx="19">
                  <c:v>3.21071E-2</c:v>
                </c:pt>
                <c:pt idx="20">
                  <c:v>3.0054299999999999E-2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Sheet1!$C$2:$C$22</c:f>
              <c:numCache>
                <c:formatCode>General</c:formatCode>
                <c:ptCount val="21"/>
                <c:pt idx="17" formatCode="0.0%">
                  <c:v>3.5087699999999999E-2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2.3222687007874131E-2"/>
                  <c:y val="2.97883246359211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66</c:v>
                </c:pt>
                <c:pt idx="1">
                  <c:v>63</c:v>
                </c:pt>
                <c:pt idx="2">
                  <c:v>63</c:v>
                </c:pt>
                <c:pt idx="3">
                  <c:v>49</c:v>
                </c:pt>
                <c:pt idx="4">
                  <c:v>47.409640928000002</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1"/>
        <c:axPos val="l"/>
        <c:numFmt formatCode="0" sourceLinked="0"/>
        <c:majorTickMark val="none"/>
        <c:minorTickMark val="none"/>
        <c:tickLblPos val="nextTo"/>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c:formatCode>
                <c:ptCount val="5"/>
                <c:pt idx="0">
                  <c:v>5.0314499999999998E-2</c:v>
                </c:pt>
                <c:pt idx="1">
                  <c:v>5.5974799999999998E-2</c:v>
                </c:pt>
                <c:pt idx="2">
                  <c:v>6.6516500000000006E-2</c:v>
                </c:pt>
                <c:pt idx="3">
                  <c:v>3.43573E-2</c:v>
                </c:pt>
                <c:pt idx="4">
                  <c:v>3.5087699999999999E-2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957445251390869"/>
          <c:y val="7.4797466808156658E-3"/>
          <c:w val="0.86476148517188511"/>
          <c:h val="0.93574534772252049"/>
        </c:manualLayout>
      </c:layout>
      <c:barChart>
        <c:barDir val="bar"/>
        <c:grouping val="clustered"/>
        <c:varyColors val="0"/>
        <c:ser>
          <c:idx val="0"/>
          <c:order val="0"/>
          <c:tx>
            <c:strRef>
              <c:f>Sheet1!$B$1</c:f>
              <c:strCache>
                <c:ptCount val="1"/>
                <c:pt idx="0">
                  <c:v>Cohort 2023 4-Year Graduation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South Hunterdon Regional School District</c:v>
                </c:pt>
                <c:pt idx="1">
                  <c:v>Hunterdon Central Regional High School District</c:v>
                </c:pt>
                <c:pt idx="2">
                  <c:v>North Hunterdon-Voorhees Regional High School District</c:v>
                </c:pt>
                <c:pt idx="3">
                  <c:v>Delaware Valley Regional High School District</c:v>
                </c:pt>
                <c:pt idx="4">
                  <c:v>Hunterdon County Vocational School District</c:v>
                </c:pt>
              </c:strCache>
            </c:strRef>
          </c:cat>
          <c:val>
            <c:numRef>
              <c:f>Sheet1!$B$2:$B$6</c:f>
              <c:numCache>
                <c:formatCode>General</c:formatCode>
                <c:ptCount val="5"/>
                <c:pt idx="0">
                  <c:v>86.4</c:v>
                </c:pt>
                <c:pt idx="1">
                  <c:v>94.3</c:v>
                </c:pt>
                <c:pt idx="2">
                  <c:v>95.4</c:v>
                </c:pt>
                <c:pt idx="3">
                  <c:v>96.3</c:v>
                </c:pt>
                <c:pt idx="4">
                  <c:v>100</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2023 NJ Graduation Rate 91.1</c:v>
                </c:pt>
              </c:strCache>
            </c:strRef>
          </c:tx>
          <c:spPr>
            <a:noFill/>
            <a:ln>
              <a:noFill/>
            </a:ln>
            <a:effectLst/>
          </c:spPr>
          <c:invertIfNegative val="0"/>
          <c:trendline>
            <c:name>NJ Grad. Rate 90.9%</c:name>
            <c:spPr>
              <a:ln w="19050" cap="rnd">
                <a:solidFill>
                  <a:schemeClr val="dk1">
                    <a:tint val="55000"/>
                  </a:schemeClr>
                </a:solidFill>
                <a:prstDash val="sysDot"/>
              </a:ln>
              <a:effectLst/>
            </c:spPr>
            <c:trendlineType val="linear"/>
            <c:dispRSqr val="0"/>
            <c:dispEq val="0"/>
          </c:trendline>
          <c:cat>
            <c:strRef>
              <c:f>Sheet1!$A$2:$A$6</c:f>
              <c:strCache>
                <c:ptCount val="5"/>
                <c:pt idx="0">
                  <c:v>South Hunterdon Regional School District</c:v>
                </c:pt>
                <c:pt idx="1">
                  <c:v>Hunterdon Central Regional High School District</c:v>
                </c:pt>
                <c:pt idx="2">
                  <c:v>North Hunterdon-Voorhees Regional High School District</c:v>
                </c:pt>
                <c:pt idx="3">
                  <c:v>Delaware Valley Regional High School District</c:v>
                </c:pt>
                <c:pt idx="4">
                  <c:v>Hunterdon County Vocational School District</c:v>
                </c:pt>
              </c:strCache>
            </c:strRef>
          </c:cat>
          <c:val>
            <c:numRef>
              <c:f>Sheet1!$C$2:$C$6</c:f>
              <c:numCache>
                <c:formatCode>General</c:formatCode>
                <c:ptCount val="5"/>
                <c:pt idx="0">
                  <c:v>91.1</c:v>
                </c:pt>
                <c:pt idx="1">
                  <c:v>91.1</c:v>
                </c:pt>
                <c:pt idx="2">
                  <c:v>91.1</c:v>
                </c:pt>
                <c:pt idx="3">
                  <c:v>91.1</c:v>
                </c:pt>
                <c:pt idx="4">
                  <c:v>91.1</c:v>
                </c:pt>
              </c:numCache>
            </c:numRef>
          </c:val>
          <c:extLst>
            <c:ext xmlns:c16="http://schemas.microsoft.com/office/drawing/2014/chart" uri="{C3380CC4-5D6E-409C-BE32-E72D297353CC}">
              <c16:uniqueId val="{00000001-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General" sourceLinked="1"/>
        <c:majorTickMark val="none"/>
        <c:minorTickMark val="none"/>
        <c:tickLblPos val="nextTo"/>
        <c:crossAx val="3417608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52244015349196904"/>
          <c:y val="0.84839622962930339"/>
          <c:w val="0.1865786508424741"/>
          <c:h val="3.355425092181281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0.93400000000000005</c:v>
                </c:pt>
                <c:pt idx="1">
                  <c:v>0.91900000000000004</c:v>
                </c:pt>
                <c:pt idx="2">
                  <c:v>0.93799999999999994</c:v>
                </c:pt>
                <c:pt idx="3">
                  <c:v>0.93799999999999994</c:v>
                </c:pt>
                <c:pt idx="4">
                  <c:v>0.96099999999999997</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Sheet1!$B$2:$B$22</c:f>
              <c:numCache>
                <c:formatCode>0.0%</c:formatCode>
                <c:ptCount val="21"/>
                <c:pt idx="0">
                  <c:v>0.9</c:v>
                </c:pt>
                <c:pt idx="1">
                  <c:v>0.91700000000000004</c:v>
                </c:pt>
                <c:pt idx="2">
                  <c:v>0.91900000000000004</c:v>
                </c:pt>
                <c:pt idx="3">
                  <c:v>0.92400000000000004</c:v>
                </c:pt>
                <c:pt idx="4">
                  <c:v>0.92500000000000004</c:v>
                </c:pt>
                <c:pt idx="5">
                  <c:v>0.93100000000000005</c:v>
                </c:pt>
                <c:pt idx="6">
                  <c:v>0.93300000000000005</c:v>
                </c:pt>
                <c:pt idx="7">
                  <c:v>0.93400000000000005</c:v>
                </c:pt>
                <c:pt idx="8" formatCode="General">
                  <c:v>0.93500000000000005</c:v>
                </c:pt>
                <c:pt idx="9">
                  <c:v>0.94</c:v>
                </c:pt>
                <c:pt idx="10">
                  <c:v>0.94299999999999995</c:v>
                </c:pt>
                <c:pt idx="11">
                  <c:v>0.94499999999999995</c:v>
                </c:pt>
                <c:pt idx="12">
                  <c:v>0.94499999999999995</c:v>
                </c:pt>
                <c:pt idx="13">
                  <c:v>0.94599999999999995</c:v>
                </c:pt>
                <c:pt idx="14">
                  <c:v>0.95199999999999996</c:v>
                </c:pt>
                <c:pt idx="15">
                  <c:v>0.95299999999999996</c:v>
                </c:pt>
                <c:pt idx="16">
                  <c:v>0.95799999999999996</c:v>
                </c:pt>
                <c:pt idx="17">
                  <c:v>0.96</c:v>
                </c:pt>
                <c:pt idx="19">
                  <c:v>0.96199999999999997</c:v>
                </c:pt>
                <c:pt idx="20">
                  <c:v>0.96499999999999997</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Sheet1!$C$2:$C$22</c:f>
              <c:numCache>
                <c:formatCode>General</c:formatCode>
                <c:ptCount val="21"/>
                <c:pt idx="18">
                  <c:v>0.96099999999999997</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Sheet1!$D$2:$D$22</c:f>
              <c:numCache>
                <c:formatCode>0%</c:formatCode>
                <c:ptCount val="21"/>
                <c:pt idx="0">
                  <c:v>0.94</c:v>
                </c:pt>
                <c:pt idx="1">
                  <c:v>0.94</c:v>
                </c:pt>
                <c:pt idx="2">
                  <c:v>0.94</c:v>
                </c:pt>
                <c:pt idx="3">
                  <c:v>0.94</c:v>
                </c:pt>
                <c:pt idx="4">
                  <c:v>0.94</c:v>
                </c:pt>
                <c:pt idx="5">
                  <c:v>0.94</c:v>
                </c:pt>
                <c:pt idx="6">
                  <c:v>0.94</c:v>
                </c:pt>
                <c:pt idx="7">
                  <c:v>0.94</c:v>
                </c:pt>
                <c:pt idx="8">
                  <c:v>0.94</c:v>
                </c:pt>
                <c:pt idx="9">
                  <c:v>0.94</c:v>
                </c:pt>
                <c:pt idx="10">
                  <c:v>0.94</c:v>
                </c:pt>
                <c:pt idx="11">
                  <c:v>0.94</c:v>
                </c:pt>
                <c:pt idx="12">
                  <c:v>0.94</c:v>
                </c:pt>
                <c:pt idx="13">
                  <c:v>0.94</c:v>
                </c:pt>
                <c:pt idx="14">
                  <c:v>0.94</c:v>
                </c:pt>
                <c:pt idx="15">
                  <c:v>0.94</c:v>
                </c:pt>
                <c:pt idx="16">
                  <c:v>0.94</c:v>
                </c:pt>
                <c:pt idx="17">
                  <c:v>0.94</c:v>
                </c:pt>
                <c:pt idx="18">
                  <c:v>0.94</c:v>
                </c:pt>
                <c:pt idx="19">
                  <c:v>0.94</c:v>
                </c:pt>
                <c:pt idx="20">
                  <c:v>0.94</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8678652011593047"/>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Sheet1!$B$2:$B$22</c:f>
              <c:numCache>
                <c:formatCode>General</c:formatCode>
                <c:ptCount val="21"/>
                <c:pt idx="1">
                  <c:v>4.8099999999999996</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Total Crime Rate</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Sheet1!$C$2:$C$22</c:f>
              <c:numCache>
                <c:formatCode>General</c:formatCode>
                <c:ptCount val="21"/>
                <c:pt idx="0" formatCode="0.00">
                  <c:v>4.64669619900251</c:v>
                </c:pt>
                <c:pt idx="2" formatCode="0.00">
                  <c:v>6.9093938354486202</c:v>
                </c:pt>
                <c:pt idx="3" formatCode="0.00">
                  <c:v>8.1732139636888306</c:v>
                </c:pt>
                <c:pt idx="4" formatCode="0.00">
                  <c:v>8.9309554709670191</c:v>
                </c:pt>
                <c:pt idx="5" formatCode="0.00">
                  <c:v>10.8784975598718</c:v>
                </c:pt>
                <c:pt idx="6" formatCode="0.00">
                  <c:v>11.921618204804</c:v>
                </c:pt>
                <c:pt idx="7" formatCode="0.00">
                  <c:v>13.6995486004603</c:v>
                </c:pt>
                <c:pt idx="8" formatCode="0.00">
                  <c:v>14.419292484687601</c:v>
                </c:pt>
                <c:pt idx="9" formatCode="0.00">
                  <c:v>15.3824528068675</c:v>
                </c:pt>
                <c:pt idx="10" formatCode="0.00">
                  <c:v>17.154399448221501</c:v>
                </c:pt>
                <c:pt idx="11" formatCode="0.00">
                  <c:v>18.7673468825543</c:v>
                </c:pt>
                <c:pt idx="12" formatCode="0.00">
                  <c:v>19.2884387274574</c:v>
                </c:pt>
                <c:pt idx="13" formatCode="0.00">
                  <c:v>20.153219864234199</c:v>
                </c:pt>
                <c:pt idx="14" formatCode="0.00">
                  <c:v>21.222646419994099</c:v>
                </c:pt>
                <c:pt idx="15" formatCode="0.00">
                  <c:v>21.524020323339801</c:v>
                </c:pt>
                <c:pt idx="16" formatCode="0.00">
                  <c:v>23.676413037401499</c:v>
                </c:pt>
                <c:pt idx="17" formatCode="0.00">
                  <c:v>26.3819833686218</c:v>
                </c:pt>
                <c:pt idx="18" formatCode="0.00">
                  <c:v>31.995314942282199</c:v>
                </c:pt>
                <c:pt idx="19" formatCode="0.00">
                  <c:v>33.451202263083502</c:v>
                </c:pt>
                <c:pt idx="20" formatCode="0.00">
                  <c:v>37.615277816088799</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9.530820011134962E-2"/>
                  <c:y val="-2.667075726764581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7.819056708820489E-2"/>
                  <c:y val="-2.2878980133852474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1</c:v>
                </c:pt>
                <c:pt idx="1">
                  <c:v>2</c:v>
                </c:pt>
                <c:pt idx="2">
                  <c:v>2</c:v>
                </c:pt>
                <c:pt idx="3">
                  <c:v>28</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157418974502855"/>
                  <c:y val="4.5505991690284932E-3"/>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0.21143664846148055"/>
                  <c:y val="2.9749498322979972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75</c:v>
                </c:pt>
                <c:pt idx="1">
                  <c:v>323</c:v>
                </c:pt>
                <c:pt idx="2">
                  <c:v>28</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16055610236221"/>
          <c:y val="1.0105718145552977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Sheet1!$B$2:$B$22</c:f>
              <c:numCache>
                <c:formatCode>General</c:formatCode>
                <c:ptCount val="21"/>
                <c:pt idx="1">
                  <c:v>1.0397700000000001</c:v>
                </c:pt>
                <c:pt idx="2">
                  <c:v>1.0717000000000001</c:v>
                </c:pt>
                <c:pt idx="3">
                  <c:v>1.1459600000000001</c:v>
                </c:pt>
                <c:pt idx="4">
                  <c:v>1.1575200000000001</c:v>
                </c:pt>
                <c:pt idx="5">
                  <c:v>1.5809</c:v>
                </c:pt>
                <c:pt idx="6">
                  <c:v>2.1857099999999998</c:v>
                </c:pt>
                <c:pt idx="7">
                  <c:v>2.2530600000000001</c:v>
                </c:pt>
                <c:pt idx="8">
                  <c:v>2.4234200000000001</c:v>
                </c:pt>
                <c:pt idx="9">
                  <c:v>2.5204599999999999</c:v>
                </c:pt>
                <c:pt idx="10">
                  <c:v>2.5415899999999998</c:v>
                </c:pt>
                <c:pt idx="11">
                  <c:v>2.6693199999999999</c:v>
                </c:pt>
                <c:pt idx="12">
                  <c:v>3.1207600000000002</c:v>
                </c:pt>
                <c:pt idx="13">
                  <c:v>3.4020800000000002</c:v>
                </c:pt>
                <c:pt idx="14">
                  <c:v>3.4252600000000002</c:v>
                </c:pt>
                <c:pt idx="15">
                  <c:v>4.2535100000000003</c:v>
                </c:pt>
                <c:pt idx="16">
                  <c:v>4.2708700000000004</c:v>
                </c:pt>
                <c:pt idx="17">
                  <c:v>6.7025499999999996</c:v>
                </c:pt>
                <c:pt idx="18">
                  <c:v>7.0067399999999997</c:v>
                </c:pt>
                <c:pt idx="19">
                  <c:v>7.95573</c:v>
                </c:pt>
                <c:pt idx="20">
                  <c:v>33.877429999999997</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Sheet1!$C$2:$C$22</c:f>
              <c:numCache>
                <c:formatCode>General</c:formatCode>
                <c:ptCount val="21"/>
                <c:pt idx="0">
                  <c:v>0.78</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4.19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Sheet1!$D$2:$D$22</c:f>
              <c:numCache>
                <c:formatCode>General</c:formatCode>
                <c:ptCount val="21"/>
                <c:pt idx="0">
                  <c:v>4.1863299999999999</c:v>
                </c:pt>
                <c:pt idx="1">
                  <c:v>4.1863299999999999</c:v>
                </c:pt>
                <c:pt idx="2">
                  <c:v>4.1863299999999999</c:v>
                </c:pt>
                <c:pt idx="3">
                  <c:v>4.1863299999999999</c:v>
                </c:pt>
                <c:pt idx="4">
                  <c:v>4.1863299999999999</c:v>
                </c:pt>
                <c:pt idx="5">
                  <c:v>4.1863299999999999</c:v>
                </c:pt>
                <c:pt idx="6">
                  <c:v>4.1863299999999999</c:v>
                </c:pt>
                <c:pt idx="7">
                  <c:v>4.1863299999999999</c:v>
                </c:pt>
                <c:pt idx="8">
                  <c:v>4.1863299999999999</c:v>
                </c:pt>
                <c:pt idx="9">
                  <c:v>4.1863299999999999</c:v>
                </c:pt>
                <c:pt idx="10">
                  <c:v>4.1863299999999999</c:v>
                </c:pt>
                <c:pt idx="11">
                  <c:v>4.1863299999999999</c:v>
                </c:pt>
                <c:pt idx="12">
                  <c:v>4.1863299999999999</c:v>
                </c:pt>
                <c:pt idx="13">
                  <c:v>4.1863299999999999</c:v>
                </c:pt>
                <c:pt idx="14">
                  <c:v>4.1863299999999999</c:v>
                </c:pt>
                <c:pt idx="15">
                  <c:v>4.1863299999999999</c:v>
                </c:pt>
                <c:pt idx="16">
                  <c:v>4.1863299999999999</c:v>
                </c:pt>
                <c:pt idx="17">
                  <c:v>4.1863299999999999</c:v>
                </c:pt>
                <c:pt idx="18">
                  <c:v>4.1863299999999999</c:v>
                </c:pt>
                <c:pt idx="19">
                  <c:v>4.1863299999999999</c:v>
                </c:pt>
                <c:pt idx="20">
                  <c:v>4.1863299999999999</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14490206692913385"/>
          <c:y val="0.88651915103214596"/>
          <c:w val="0.166705462598425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Hunterdon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3.68058</c:v>
                </c:pt>
                <c:pt idx="1">
                  <c:v>3.2473000000000001</c:v>
                </c:pt>
                <c:pt idx="2">
                  <c:v>2</c:v>
                </c:pt>
                <c:pt idx="4">
                  <c:v>0.78259999999999996</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Sheet1!$C$2:$C$6</c:f>
              <c:numCache>
                <c:formatCode>General</c:formatCode>
                <c:ptCount val="5"/>
                <c:pt idx="0">
                  <c:v>7.4523599999999997</c:v>
                </c:pt>
                <c:pt idx="1">
                  <c:v>7.5911299999999997</c:v>
                </c:pt>
                <c:pt idx="2">
                  <c:v>4.63103</c:v>
                </c:pt>
                <c:pt idx="4">
                  <c:v>4.1863299999999999</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4.04485272674249E-2"/>
          <c:y val="6.8140319163664999E-3"/>
          <c:w val="0.90796412948381455"/>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Vandalism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Sheet1!$B$2:$B$22</c:f>
              <c:numCache>
                <c:formatCode>General</c:formatCode>
                <c:ptCount val="21"/>
                <c:pt idx="1">
                  <c:v>15</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Sheet1!$C$2:$C$22</c:f>
              <c:numCache>
                <c:formatCode>General</c:formatCode>
                <c:ptCount val="21"/>
                <c:pt idx="0">
                  <c:v>8</c:v>
                </c:pt>
                <c:pt idx="1">
                  <c:v>15</c:v>
                </c:pt>
                <c:pt idx="2">
                  <c:v>17</c:v>
                </c:pt>
                <c:pt idx="3">
                  <c:v>26</c:v>
                </c:pt>
                <c:pt idx="4">
                  <c:v>42</c:v>
                </c:pt>
                <c:pt idx="5">
                  <c:v>60</c:v>
                </c:pt>
                <c:pt idx="6">
                  <c:v>73</c:v>
                </c:pt>
                <c:pt idx="7">
                  <c:v>81</c:v>
                </c:pt>
                <c:pt idx="8">
                  <c:v>81</c:v>
                </c:pt>
                <c:pt idx="9">
                  <c:v>89</c:v>
                </c:pt>
                <c:pt idx="10">
                  <c:v>91</c:v>
                </c:pt>
                <c:pt idx="11">
                  <c:v>93</c:v>
                </c:pt>
                <c:pt idx="12">
                  <c:v>93</c:v>
                </c:pt>
                <c:pt idx="13">
                  <c:v>102</c:v>
                </c:pt>
                <c:pt idx="14">
                  <c:v>107</c:v>
                </c:pt>
                <c:pt idx="15">
                  <c:v>121</c:v>
                </c:pt>
                <c:pt idx="16">
                  <c:v>131</c:v>
                </c:pt>
                <c:pt idx="17">
                  <c:v>161</c:v>
                </c:pt>
                <c:pt idx="18">
                  <c:v>177</c:v>
                </c:pt>
                <c:pt idx="19">
                  <c:v>220</c:v>
                </c:pt>
                <c:pt idx="20">
                  <c:v>264</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Sheet1!$D$2:$D$22</c:f>
              <c:numCache>
                <c:formatCode>General</c:formatCode>
                <c:ptCount val="21"/>
                <c:pt idx="0">
                  <c:v>86</c:v>
                </c:pt>
                <c:pt idx="1">
                  <c:v>117</c:v>
                </c:pt>
                <c:pt idx="2">
                  <c:v>93</c:v>
                </c:pt>
                <c:pt idx="3">
                  <c:v>105</c:v>
                </c:pt>
                <c:pt idx="4">
                  <c:v>177</c:v>
                </c:pt>
                <c:pt idx="5">
                  <c:v>680</c:v>
                </c:pt>
                <c:pt idx="6">
                  <c:v>310</c:v>
                </c:pt>
                <c:pt idx="7">
                  <c:v>696</c:v>
                </c:pt>
                <c:pt idx="8">
                  <c:v>724</c:v>
                </c:pt>
                <c:pt idx="9">
                  <c:v>666</c:v>
                </c:pt>
                <c:pt idx="10">
                  <c:v>308</c:v>
                </c:pt>
                <c:pt idx="11">
                  <c:v>817</c:v>
                </c:pt>
                <c:pt idx="12">
                  <c:v>705</c:v>
                </c:pt>
                <c:pt idx="13">
                  <c:v>1118</c:v>
                </c:pt>
                <c:pt idx="14">
                  <c:v>611</c:v>
                </c:pt>
                <c:pt idx="15">
                  <c:v>811</c:v>
                </c:pt>
                <c:pt idx="16">
                  <c:v>568</c:v>
                </c:pt>
                <c:pt idx="17">
                  <c:v>1404</c:v>
                </c:pt>
                <c:pt idx="18">
                  <c:v>1296</c:v>
                </c:pt>
                <c:pt idx="19">
                  <c:v>1375</c:v>
                </c:pt>
                <c:pt idx="20">
                  <c:v>1863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 Violence Copy County </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Sheet1!$E$2:$E$22</c:f>
              <c:numCache>
                <c:formatCode>General</c:formatCode>
                <c:ptCount val="21"/>
                <c:pt idx="1">
                  <c:v>117</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Sheet1!$B$2:$B$22</c:f>
              <c:numCache>
                <c:formatCode>General</c:formatCode>
                <c:ptCount val="21"/>
                <c:pt idx="0">
                  <c:v>74.533900654000007</c:v>
                </c:pt>
                <c:pt idx="1">
                  <c:v>67.000691446999994</c:v>
                </c:pt>
                <c:pt idx="2">
                  <c:v>65.71594202</c:v>
                </c:pt>
                <c:pt idx="3">
                  <c:v>63.597052886999997</c:v>
                </c:pt>
                <c:pt idx="4">
                  <c:v>62.887250549999997</c:v>
                </c:pt>
                <c:pt idx="5">
                  <c:v>62.671106942000002</c:v>
                </c:pt>
                <c:pt idx="6">
                  <c:v>61.769553412</c:v>
                </c:pt>
                <c:pt idx="7">
                  <c:v>59.478249562000002</c:v>
                </c:pt>
                <c:pt idx="8">
                  <c:v>58.429894609999998</c:v>
                </c:pt>
                <c:pt idx="9">
                  <c:v>55.495164715999998</c:v>
                </c:pt>
                <c:pt idx="10">
                  <c:v>55.328288856999997</c:v>
                </c:pt>
                <c:pt idx="11">
                  <c:v>55.047526673999997</c:v>
                </c:pt>
                <c:pt idx="12">
                  <c:v>53.633189672999997</c:v>
                </c:pt>
                <c:pt idx="13">
                  <c:v>53.538124850999999</c:v>
                </c:pt>
                <c:pt idx="14">
                  <c:v>53.260226760000002</c:v>
                </c:pt>
                <c:pt idx="15">
                  <c:v>51.705481708999997</c:v>
                </c:pt>
                <c:pt idx="17">
                  <c:v>45.926842835000002</c:v>
                </c:pt>
                <c:pt idx="18">
                  <c:v>45.693402415999998</c:v>
                </c:pt>
                <c:pt idx="19">
                  <c:v>39.594789634999998</c:v>
                </c:pt>
                <c:pt idx="20">
                  <c:v>38.889922652000003</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Sheet1!$C$2:$C$22</c:f>
              <c:numCache>
                <c:formatCode>General</c:formatCode>
                <c:ptCount val="21"/>
                <c:pt idx="16" formatCode="0.00">
                  <c:v>47.409640928000002</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65</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Sheet1!$D$2:$D$22</c:f>
              <c:numCache>
                <c:formatCode>0</c:formatCode>
                <c:ptCount val="21"/>
                <c:pt idx="0">
                  <c:v>65</c:v>
                </c:pt>
                <c:pt idx="1">
                  <c:v>65</c:v>
                </c:pt>
                <c:pt idx="2">
                  <c:v>65</c:v>
                </c:pt>
                <c:pt idx="3">
                  <c:v>65</c:v>
                </c:pt>
                <c:pt idx="4">
                  <c:v>65</c:v>
                </c:pt>
                <c:pt idx="5">
                  <c:v>65</c:v>
                </c:pt>
                <c:pt idx="6">
                  <c:v>65</c:v>
                </c:pt>
                <c:pt idx="7">
                  <c:v>65</c:v>
                </c:pt>
                <c:pt idx="8">
                  <c:v>65</c:v>
                </c:pt>
                <c:pt idx="9">
                  <c:v>65</c:v>
                </c:pt>
                <c:pt idx="10">
                  <c:v>65</c:v>
                </c:pt>
                <c:pt idx="11">
                  <c:v>65</c:v>
                </c:pt>
                <c:pt idx="12">
                  <c:v>65</c:v>
                </c:pt>
                <c:pt idx="13">
                  <c:v>65</c:v>
                </c:pt>
                <c:pt idx="14">
                  <c:v>65</c:v>
                </c:pt>
                <c:pt idx="15">
                  <c:v>65</c:v>
                </c:pt>
                <c:pt idx="16">
                  <c:v>65</c:v>
                </c:pt>
                <c:pt idx="17">
                  <c:v>65</c:v>
                </c:pt>
                <c:pt idx="18">
                  <c:v>65</c:v>
                </c:pt>
                <c:pt idx="19">
                  <c:v>65</c:v>
                </c:pt>
                <c:pt idx="20">
                  <c:v>65</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10.199999999999999</c:v>
                </c:pt>
                <c:pt idx="1">
                  <c:v>10.1</c:v>
                </c:pt>
                <c:pt idx="2">
                  <c:v>10.1</c:v>
                </c:pt>
                <c:pt idx="3">
                  <c:v>9.6957458912999996</c:v>
                </c:pt>
                <c:pt idx="4">
                  <c:v>9.5440411317000002</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Sheet1!$B$2:$B$22</c:f>
              <c:numCache>
                <c:formatCode>General</c:formatCode>
                <c:ptCount val="21"/>
                <c:pt idx="4">
                  <c:v>9.5</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Sheet1!$C$2:$C$22</c:f>
              <c:numCache>
                <c:formatCode>General</c:formatCode>
                <c:ptCount val="21"/>
                <c:pt idx="0">
                  <c:v>12.230689623</c:v>
                </c:pt>
                <c:pt idx="1">
                  <c:v>11.222826921999999</c:v>
                </c:pt>
                <c:pt idx="2">
                  <c:v>10.883705020000001</c:v>
                </c:pt>
                <c:pt idx="3">
                  <c:v>10.098222829999999</c:v>
                </c:pt>
                <c:pt idx="5">
                  <c:v>9.5196258409999999</c:v>
                </c:pt>
                <c:pt idx="6">
                  <c:v>9.4384450649999998</c:v>
                </c:pt>
                <c:pt idx="7">
                  <c:v>9.2869314648000003</c:v>
                </c:pt>
                <c:pt idx="8">
                  <c:v>8.6696589031000002</c:v>
                </c:pt>
                <c:pt idx="9">
                  <c:v>8.3984913706000004</c:v>
                </c:pt>
                <c:pt idx="10">
                  <c:v>8.3356846999999998</c:v>
                </c:pt>
                <c:pt idx="11">
                  <c:v>8.1762778010999995</c:v>
                </c:pt>
                <c:pt idx="12">
                  <c:v>8.1277507629999999</c:v>
                </c:pt>
                <c:pt idx="13">
                  <c:v>7.8469407432000002</c:v>
                </c:pt>
                <c:pt idx="14">
                  <c:v>7.7464122836999998</c:v>
                </c:pt>
                <c:pt idx="15">
                  <c:v>7.4861068383999996</c:v>
                </c:pt>
                <c:pt idx="16">
                  <c:v>7.3568775310000003</c:v>
                </c:pt>
                <c:pt idx="17">
                  <c:v>7.0254401998000002</c:v>
                </c:pt>
                <c:pt idx="18">
                  <c:v>7.0108074292999998</c:v>
                </c:pt>
                <c:pt idx="19">
                  <c:v>6.1918641461000004</c:v>
                </c:pt>
                <c:pt idx="20">
                  <c:v>5.2529457067000003</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8.1</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Sheet1!$D$2:$D$22</c:f>
              <c:numCache>
                <c:formatCode>General</c:formatCode>
                <c:ptCount val="21"/>
                <c:pt idx="0">
                  <c:v>8.0790924483000008</c:v>
                </c:pt>
                <c:pt idx="1">
                  <c:v>8.0790924483000008</c:v>
                </c:pt>
                <c:pt idx="2">
                  <c:v>8.0790924483000008</c:v>
                </c:pt>
                <c:pt idx="3">
                  <c:v>8.0790924483000008</c:v>
                </c:pt>
                <c:pt idx="4">
                  <c:v>8.0790924483000008</c:v>
                </c:pt>
                <c:pt idx="5">
                  <c:v>8.0790924483000008</c:v>
                </c:pt>
                <c:pt idx="6">
                  <c:v>8.0790924483000008</c:v>
                </c:pt>
                <c:pt idx="7">
                  <c:v>8.0790924483000008</c:v>
                </c:pt>
                <c:pt idx="8">
                  <c:v>8.0790924483000008</c:v>
                </c:pt>
                <c:pt idx="9">
                  <c:v>8.0790924483000008</c:v>
                </c:pt>
                <c:pt idx="10">
                  <c:v>8.0790924483000008</c:v>
                </c:pt>
                <c:pt idx="11">
                  <c:v>8.0790924483000008</c:v>
                </c:pt>
                <c:pt idx="12">
                  <c:v>8.0790924483000008</c:v>
                </c:pt>
                <c:pt idx="13">
                  <c:v>8.0790924483000008</c:v>
                </c:pt>
                <c:pt idx="14">
                  <c:v>8.0790924483000008</c:v>
                </c:pt>
                <c:pt idx="15">
                  <c:v>8.0790924483000008</c:v>
                </c:pt>
                <c:pt idx="16">
                  <c:v>8.0790924483000008</c:v>
                </c:pt>
                <c:pt idx="17">
                  <c:v>8.0790924483000008</c:v>
                </c:pt>
                <c:pt idx="18">
                  <c:v>8.0790924483000008</c:v>
                </c:pt>
                <c:pt idx="19">
                  <c:v>8.0790924483000008</c:v>
                </c:pt>
                <c:pt idx="20">
                  <c:v>8.0790924483000008</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9128276558211459"/>
          <c:y val="0.87962459137687043"/>
          <c:w val="0.23365767972704013"/>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1"/>
          <c:order val="0"/>
          <c:tx>
            <c:strRef>
              <c:f>Sheet1!$B$1</c:f>
              <c:strCache>
                <c:ptCount val="1"/>
                <c:pt idx="0">
                  <c:v>Rate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Sheet1!$B$2:$B$23</c:f>
              <c:numCache>
                <c:formatCode>0.00</c:formatCode>
                <c:ptCount val="22"/>
                <c:pt idx="0">
                  <c:v>3.0271325732264001</c:v>
                </c:pt>
                <c:pt idx="1">
                  <c:v>3.59436997046974</c:v>
                </c:pt>
                <c:pt idx="2">
                  <c:v>3.6262113768757902</c:v>
                </c:pt>
                <c:pt idx="4">
                  <c:v>5.4657960112418804</c:v>
                </c:pt>
                <c:pt idx="5">
                  <c:v>5.4878628577638304</c:v>
                </c:pt>
                <c:pt idx="6">
                  <c:v>5.7974703490239596</c:v>
                </c:pt>
                <c:pt idx="7">
                  <c:v>5.8973015377811997</c:v>
                </c:pt>
                <c:pt idx="8">
                  <c:v>6.00817304826995</c:v>
                </c:pt>
                <c:pt idx="9">
                  <c:v>6.47685191856025</c:v>
                </c:pt>
                <c:pt idx="10">
                  <c:v>7.5612357105601502</c:v>
                </c:pt>
                <c:pt idx="11">
                  <c:v>8.4148828600318808</c:v>
                </c:pt>
                <c:pt idx="12">
                  <c:v>8.6669125365258601</c:v>
                </c:pt>
                <c:pt idx="13">
                  <c:v>9.1776626088671094</c:v>
                </c:pt>
                <c:pt idx="14">
                  <c:v>9.2362820490348003</c:v>
                </c:pt>
                <c:pt idx="15">
                  <c:v>11.4442447744254</c:v>
                </c:pt>
                <c:pt idx="16">
                  <c:v>12.6844503936004</c:v>
                </c:pt>
                <c:pt idx="17">
                  <c:v>13.440392971849599</c:v>
                </c:pt>
                <c:pt idx="18">
                  <c:v>14.3866151195628</c:v>
                </c:pt>
                <c:pt idx="19">
                  <c:v>14.7139728805515</c:v>
                </c:pt>
                <c:pt idx="20">
                  <c:v>16.6039244428157</c:v>
                </c:pt>
                <c:pt idx="21">
                  <c:v>7.0967961214655304</c:v>
                </c:pt>
              </c:numCache>
            </c:numRef>
          </c:val>
          <c:extLst>
            <c:ext xmlns:c16="http://schemas.microsoft.com/office/drawing/2014/chart" uri="{C3380CC4-5D6E-409C-BE32-E72D297353CC}">
              <c16:uniqueId val="{00000001-C741-456B-9E2D-1E7DCD41CD62}"/>
            </c:ext>
          </c:extLst>
        </c:ser>
        <c:ser>
          <c:idx val="2"/>
          <c:order val="1"/>
          <c:tx>
            <c:strRef>
              <c:f>Sheet1!$C$1</c:f>
              <c:strCache>
                <c:ptCount val="1"/>
                <c:pt idx="0">
                  <c:v>County</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41-456B-9E2D-1E7DCD41CD6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741-456B-9E2D-1E7DCD41CD6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Sheet1!$C$2:$C$23</c:f>
              <c:numCache>
                <c:formatCode>General</c:formatCode>
                <c:ptCount val="22"/>
                <c:pt idx="3" formatCode="0.00">
                  <c:v>5.1254167899378702</c:v>
                </c:pt>
              </c:numCache>
            </c:numRef>
          </c:val>
          <c:extLst>
            <c:ext xmlns:c16="http://schemas.microsoft.com/office/drawing/2014/chart" uri="{C3380CC4-5D6E-409C-BE32-E72D297353CC}">
              <c16:uniqueId val="{00000004-C741-456B-9E2D-1E7DCD41CD6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0.00" sourceLinked="1"/>
        <c:majorTickMark val="none"/>
        <c:minorTickMark val="none"/>
        <c:tickLblPos val="nextTo"/>
        <c:crossAx val="378091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554</c:v>
                </c:pt>
                <c:pt idx="1">
                  <c:v>572</c:v>
                </c:pt>
                <c:pt idx="2">
                  <c:v>620</c:v>
                </c:pt>
                <c:pt idx="3">
                  <c:v>570</c:v>
                </c:pt>
                <c:pt idx="4">
                  <c:v>641</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2020</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0.1853930116989686"/>
                  <c:y val="-0.119531242646946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0.1590949995579119"/>
                  <c:y val="-4.687499711644951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1942984958169381"/>
                  <c:y val="-7.734374524214165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0.16183559656445673"/>
                  <c:y val="-0.110156243223656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1.3237947914211835E-2"/>
                  <c:y val="-0.1078124933678338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8.4070137196434261E-2"/>
                  <c:y val="-7.968749509796413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Harassment</c:v>
                </c:pt>
                <c:pt idx="1">
                  <c:v>Assault</c:v>
                </c:pt>
                <c:pt idx="2">
                  <c:v>Criminal mischief</c:v>
                </c:pt>
                <c:pt idx="3">
                  <c:v>Contempt of Court</c:v>
                </c:pt>
                <c:pt idx="4">
                  <c:v>Terroristic Threats</c:v>
                </c:pt>
                <c:pt idx="5">
                  <c:v>Criminal trespass</c:v>
                </c:pt>
                <c:pt idx="6">
                  <c:v>Other</c:v>
                </c:pt>
              </c:strCache>
            </c:strRef>
          </c:cat>
          <c:val>
            <c:numRef>
              <c:f>Sheet1!$B$2:$B$8</c:f>
              <c:numCache>
                <c:formatCode>General</c:formatCode>
                <c:ptCount val="7"/>
                <c:pt idx="0">
                  <c:v>396</c:v>
                </c:pt>
                <c:pt idx="1">
                  <c:v>196</c:v>
                </c:pt>
                <c:pt idx="2">
                  <c:v>26</c:v>
                </c:pt>
                <c:pt idx="3">
                  <c:v>17</c:v>
                </c:pt>
                <c:pt idx="4" formatCode="#,##0">
                  <c:v>12</c:v>
                </c:pt>
                <c:pt idx="5">
                  <c:v>3</c:v>
                </c:pt>
                <c:pt idx="6">
                  <c:v>4</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Sheet1!$C$1</c:f>
              <c:strCache>
                <c:ptCount val="1"/>
                <c:pt idx="0">
                  <c:v># NEW COMPLAINTS FILED</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5BB4-4111-809D-3FAA7E056C4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Sheet1!$C$2:$C$22</c:f>
              <c:numCache>
                <c:formatCode>General</c:formatCode>
                <c:ptCount val="21"/>
                <c:pt idx="1">
                  <c:v>517</c:v>
                </c:pt>
                <c:pt idx="2">
                  <c:v>522</c:v>
                </c:pt>
                <c:pt idx="3">
                  <c:v>540</c:v>
                </c:pt>
                <c:pt idx="4">
                  <c:v>552</c:v>
                </c:pt>
                <c:pt idx="5">
                  <c:v>919</c:v>
                </c:pt>
                <c:pt idx="6">
                  <c:v>1193</c:v>
                </c:pt>
                <c:pt idx="7">
                  <c:v>1382</c:v>
                </c:pt>
                <c:pt idx="8">
                  <c:v>1735</c:v>
                </c:pt>
                <c:pt idx="9">
                  <c:v>1750</c:v>
                </c:pt>
                <c:pt idx="10">
                  <c:v>1828</c:v>
                </c:pt>
                <c:pt idx="11">
                  <c:v>1856</c:v>
                </c:pt>
                <c:pt idx="12">
                  <c:v>2033</c:v>
                </c:pt>
                <c:pt idx="13">
                  <c:v>2297</c:v>
                </c:pt>
                <c:pt idx="14">
                  <c:v>2308</c:v>
                </c:pt>
                <c:pt idx="15">
                  <c:v>2538</c:v>
                </c:pt>
                <c:pt idx="16">
                  <c:v>2666</c:v>
                </c:pt>
                <c:pt idx="17">
                  <c:v>2820</c:v>
                </c:pt>
                <c:pt idx="18">
                  <c:v>2958</c:v>
                </c:pt>
                <c:pt idx="19">
                  <c:v>3813</c:v>
                </c:pt>
                <c:pt idx="20">
                  <c:v>3870</c:v>
                </c:pt>
              </c:numCache>
            </c:numRef>
          </c:val>
          <c:extLst>
            <c:ext xmlns:c16="http://schemas.microsoft.com/office/drawing/2014/chart" uri="{C3380CC4-5D6E-409C-BE32-E72D297353CC}">
              <c16:uniqueId val="{00000002-5BB4-4111-809D-3FAA7E056C4D}"/>
            </c:ext>
          </c:extLst>
        </c:ser>
        <c:ser>
          <c:idx val="1"/>
          <c:order val="1"/>
          <c:tx>
            <c:strRef>
              <c:f>Sheet1!$B$1</c:f>
              <c:strCache>
                <c:ptCount val="1"/>
                <c:pt idx="0">
                  <c:v>COUNTY COPY</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B4-4111-809D-3FAA7E056C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Sheet1!$B$2:$B$22</c:f>
              <c:numCache>
                <c:formatCode>General</c:formatCode>
                <c:ptCount val="21"/>
                <c:pt idx="0">
                  <c:v>304</c:v>
                </c:pt>
              </c:numCache>
            </c:numRef>
          </c:val>
          <c:extLst>
            <c:ext xmlns:c16="http://schemas.microsoft.com/office/drawing/2014/chart" uri="{C3380CC4-5D6E-409C-BE32-E72D297353CC}">
              <c16:uniqueId val="{00000004-5BB4-4111-809D-3FAA7E056C4D}"/>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Sheet1!$B$2:$B$22</c:f>
              <c:numCache>
                <c:formatCode>General</c:formatCode>
                <c:ptCount val="21"/>
                <c:pt idx="20">
                  <c:v>102871</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Sheet1!$C$2:$C$22</c:f>
              <c:numCache>
                <c:formatCode>"$"#,##0_);[Red]\("$"#,##0\)</c:formatCode>
                <c:ptCount val="21"/>
                <c:pt idx="0">
                  <c:v>44193</c:v>
                </c:pt>
                <c:pt idx="1">
                  <c:v>61252</c:v>
                </c:pt>
                <c:pt idx="2">
                  <c:v>61377</c:v>
                </c:pt>
                <c:pt idx="3">
                  <c:v>66809</c:v>
                </c:pt>
                <c:pt idx="4">
                  <c:v>67089</c:v>
                </c:pt>
                <c:pt idx="5">
                  <c:v>69065</c:v>
                </c:pt>
                <c:pt idx="6">
                  <c:v>71089</c:v>
                </c:pt>
                <c:pt idx="7">
                  <c:v>71319</c:v>
                </c:pt>
                <c:pt idx="8">
                  <c:v>72333</c:v>
                </c:pt>
                <c:pt idx="9">
                  <c:v>73743</c:v>
                </c:pt>
                <c:pt idx="10">
                  <c:v>75785</c:v>
                </c:pt>
                <c:pt idx="11">
                  <c:v>80397</c:v>
                </c:pt>
                <c:pt idx="12" formatCode="_(&quot;$&quot;* #,##0_);_(&quot;$&quot;* \(#,##0\);_(&quot;$&quot;* &quot;-&quot;??_);_(@_)">
                  <c:v>80506</c:v>
                </c:pt>
                <c:pt idx="13">
                  <c:v>80699</c:v>
                </c:pt>
                <c:pt idx="14">
                  <c:v>83057</c:v>
                </c:pt>
                <c:pt idx="15">
                  <c:v>89729</c:v>
                </c:pt>
                <c:pt idx="16">
                  <c:v>92526</c:v>
                </c:pt>
                <c:pt idx="17">
                  <c:v>100632</c:v>
                </c:pt>
                <c:pt idx="18">
                  <c:v>101283</c:v>
                </c:pt>
                <c:pt idx="19">
                  <c:v>101760</c:v>
                </c:pt>
                <c:pt idx="20">
                  <c:v>102871</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Sheet1!$D$2:$D$22</c:f>
              <c:numCache>
                <c:formatCode>"$"#,##0_);[Red]\("$"#,##0\)</c:formatCode>
                <c:ptCount val="21"/>
                <c:pt idx="0">
                  <c:v>40386</c:v>
                </c:pt>
                <c:pt idx="1">
                  <c:v>53469</c:v>
                </c:pt>
                <c:pt idx="2">
                  <c:v>51479</c:v>
                </c:pt>
                <c:pt idx="3">
                  <c:v>57069</c:v>
                </c:pt>
                <c:pt idx="4">
                  <c:v>56942</c:v>
                </c:pt>
                <c:pt idx="5">
                  <c:v>61502</c:v>
                </c:pt>
                <c:pt idx="6">
                  <c:v>61523</c:v>
                </c:pt>
                <c:pt idx="7">
                  <c:v>62848</c:v>
                </c:pt>
                <c:pt idx="8">
                  <c:v>61112</c:v>
                </c:pt>
                <c:pt idx="9">
                  <c:v>63620</c:v>
                </c:pt>
                <c:pt idx="10">
                  <c:v>69718</c:v>
                </c:pt>
                <c:pt idx="11">
                  <c:v>62436</c:v>
                </c:pt>
                <c:pt idx="12" formatCode="_(&quot;$&quot;* #,##0_);_(&quot;$&quot;* \(#,##0\);_(&quot;$&quot;* &quot;-&quot;??_);_(@_)">
                  <c:v>64064</c:v>
                </c:pt>
                <c:pt idx="13">
                  <c:v>63780</c:v>
                </c:pt>
                <c:pt idx="14">
                  <c:v>64840</c:v>
                </c:pt>
                <c:pt idx="15">
                  <c:v>71707</c:v>
                </c:pt>
                <c:pt idx="16">
                  <c:v>62029</c:v>
                </c:pt>
                <c:pt idx="17">
                  <c:v>74078</c:v>
                </c:pt>
                <c:pt idx="18">
                  <c:v>80133</c:v>
                </c:pt>
                <c:pt idx="19">
                  <c:v>77864</c:v>
                </c:pt>
                <c:pt idx="20">
                  <c:v>81235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Sheet1!$E$2:$E$22</c:f>
              <c:numCache>
                <c:formatCode>General</c:formatCode>
                <c:ptCount val="21"/>
                <c:pt idx="20">
                  <c:v>81235</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85139</c:v>
                </c:pt>
                <c:pt idx="1">
                  <c:v>91446</c:v>
                </c:pt>
                <c:pt idx="2">
                  <c:v>96808</c:v>
                </c:pt>
                <c:pt idx="3">
                  <c:v>99173</c:v>
                </c:pt>
                <c:pt idx="4">
                  <c:v>102871</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_("$"* #,##0_);_("$"* \(#,##0\);_("$"* "-"??_);_(@_)</c:formatCode>
                <c:ptCount val="5"/>
                <c:pt idx="0">
                  <c:v>64846</c:v>
                </c:pt>
                <c:pt idx="1">
                  <c:v>70380</c:v>
                </c:pt>
                <c:pt idx="2">
                  <c:v>72752</c:v>
                </c:pt>
                <c:pt idx="3">
                  <c:v>78326</c:v>
                </c:pt>
                <c:pt idx="4">
                  <c:v>81235</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reported incidents 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Sheet1!$B$2:$B$22</c:f>
              <c:numCache>
                <c:formatCode>General</c:formatCode>
                <c:ptCount val="21"/>
                <c:pt idx="0">
                  <c:v>43</c:v>
                </c:pt>
                <c:pt idx="1">
                  <c:v>130</c:v>
                </c:pt>
                <c:pt idx="2">
                  <c:v>132</c:v>
                </c:pt>
                <c:pt idx="3">
                  <c:v>141</c:v>
                </c:pt>
                <c:pt idx="5">
                  <c:v>268</c:v>
                </c:pt>
                <c:pt idx="6">
                  <c:v>326</c:v>
                </c:pt>
                <c:pt idx="7">
                  <c:v>358</c:v>
                </c:pt>
                <c:pt idx="8">
                  <c:v>376</c:v>
                </c:pt>
                <c:pt idx="9">
                  <c:v>403</c:v>
                </c:pt>
                <c:pt idx="10">
                  <c:v>443</c:v>
                </c:pt>
                <c:pt idx="11">
                  <c:v>501</c:v>
                </c:pt>
                <c:pt idx="12">
                  <c:v>522</c:v>
                </c:pt>
                <c:pt idx="13">
                  <c:v>524</c:v>
                </c:pt>
                <c:pt idx="14">
                  <c:v>564</c:v>
                </c:pt>
                <c:pt idx="15">
                  <c:v>571</c:v>
                </c:pt>
                <c:pt idx="16">
                  <c:v>603</c:v>
                </c:pt>
                <c:pt idx="17">
                  <c:v>625</c:v>
                </c:pt>
                <c:pt idx="18">
                  <c:v>680</c:v>
                </c:pt>
                <c:pt idx="19">
                  <c:v>875</c:v>
                </c:pt>
                <c:pt idx="20">
                  <c:v>1008</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Sheet1!$C$2:$C$22</c:f>
              <c:numCache>
                <c:formatCode>General</c:formatCode>
                <c:ptCount val="21"/>
                <c:pt idx="4">
                  <c:v>149</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13</c:v>
                </c:pt>
                <c:pt idx="1">
                  <c:v>19</c:v>
                </c:pt>
                <c:pt idx="2">
                  <c:v>30</c:v>
                </c:pt>
                <c:pt idx="3">
                  <c:v>18</c:v>
                </c:pt>
                <c:pt idx="4">
                  <c:v>11</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0.122</c:v>
                </c:pt>
                <c:pt idx="1">
                  <c:v>0.10199999999999999</c:v>
                </c:pt>
                <c:pt idx="2">
                  <c:v>0.107</c:v>
                </c:pt>
                <c:pt idx="3">
                  <c:v>0.107</c:v>
                </c:pt>
                <c:pt idx="4">
                  <c:v>0.11600000000000001</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Sheet1!$B$2:$B$22</c:f>
              <c:numCache>
                <c:formatCode>0%</c:formatCode>
                <c:ptCount val="21"/>
                <c:pt idx="0">
                  <c:v>0.27272727272727298</c:v>
                </c:pt>
                <c:pt idx="1">
                  <c:v>0.11377245508981999</c:v>
                </c:pt>
                <c:pt idx="2">
                  <c:v>7.8125E-2</c:v>
                </c:pt>
                <c:pt idx="3">
                  <c:v>0</c:v>
                </c:pt>
                <c:pt idx="4">
                  <c:v>0</c:v>
                </c:pt>
                <c:pt idx="5">
                  <c:v>-6.6666666666666697E-3</c:v>
                </c:pt>
                <c:pt idx="6">
                  <c:v>-5.7471264367816098E-2</c:v>
                </c:pt>
                <c:pt idx="7">
                  <c:v>-6.2937062937062901E-2</c:v>
                </c:pt>
                <c:pt idx="8">
                  <c:v>-7.9096045197740106E-2</c:v>
                </c:pt>
                <c:pt idx="9">
                  <c:v>-9.6774193548387094E-2</c:v>
                </c:pt>
                <c:pt idx="10">
                  <c:v>-0.1</c:v>
                </c:pt>
                <c:pt idx="11">
                  <c:v>-0.105960264900662</c:v>
                </c:pt>
                <c:pt idx="12">
                  <c:v>-0.15231788079470199</c:v>
                </c:pt>
                <c:pt idx="13">
                  <c:v>-0.16666666666666699</c:v>
                </c:pt>
                <c:pt idx="14">
                  <c:v>-0.17857142857142899</c:v>
                </c:pt>
                <c:pt idx="15">
                  <c:v>-0.25</c:v>
                </c:pt>
                <c:pt idx="16">
                  <c:v>-0.29803921568627501</c:v>
                </c:pt>
                <c:pt idx="17">
                  <c:v>-0.30107526881720398</c:v>
                </c:pt>
                <c:pt idx="18">
                  <c:v>-0.30622009569378</c:v>
                </c:pt>
                <c:pt idx="19">
                  <c:v>-0.38</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Sheet1!$C$2:$C$22</c:f>
              <c:numCache>
                <c:formatCode>General</c:formatCode>
                <c:ptCount val="21"/>
                <c:pt idx="20">
                  <c:v>-0.38888888888888901</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-54%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Sheet1!$D$2:$D$22</c:f>
              <c:numCache>
                <c:formatCode>0%</c:formatCode>
                <c:ptCount val="21"/>
                <c:pt idx="0">
                  <c:v>-0.54</c:v>
                </c:pt>
                <c:pt idx="1">
                  <c:v>-0.54</c:v>
                </c:pt>
                <c:pt idx="2">
                  <c:v>-0.54</c:v>
                </c:pt>
                <c:pt idx="3">
                  <c:v>-0.54</c:v>
                </c:pt>
                <c:pt idx="4">
                  <c:v>-0.54</c:v>
                </c:pt>
                <c:pt idx="5">
                  <c:v>-0.54</c:v>
                </c:pt>
                <c:pt idx="6">
                  <c:v>-0.54</c:v>
                </c:pt>
                <c:pt idx="7">
                  <c:v>-0.54</c:v>
                </c:pt>
                <c:pt idx="8">
                  <c:v>-0.54</c:v>
                </c:pt>
                <c:pt idx="9">
                  <c:v>-0.54</c:v>
                </c:pt>
                <c:pt idx="10">
                  <c:v>-0.54</c:v>
                </c:pt>
                <c:pt idx="11">
                  <c:v>-0.54</c:v>
                </c:pt>
                <c:pt idx="12">
                  <c:v>-0.54</c:v>
                </c:pt>
                <c:pt idx="13">
                  <c:v>-0.54</c:v>
                </c:pt>
                <c:pt idx="14">
                  <c:v>-0.54</c:v>
                </c:pt>
                <c:pt idx="15">
                  <c:v>-0.54</c:v>
                </c:pt>
                <c:pt idx="16">
                  <c:v>-0.54</c:v>
                </c:pt>
                <c:pt idx="17">
                  <c:v>-0.54</c:v>
                </c:pt>
                <c:pt idx="18">
                  <c:v>-0.54</c:v>
                </c:pt>
                <c:pt idx="19">
                  <c:v>-0.54</c:v>
                </c:pt>
                <c:pt idx="20">
                  <c:v>-0.54</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1.6647675968130896E-2"/>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Hunterdon</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C-F0C0-405E-9C47-5C1E6BE72BDF}"/>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8.59375E-2"/>
                  <c:y val="-0.1078124933678338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dLbl>
              <c:idx val="6"/>
              <c:layout>
                <c:manualLayout>
                  <c:x val="7.1874999999999939E-2"/>
                  <c:y val="-0.1054687435120113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C0-405E-9C47-5C1E6BE72B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Alcohol</c:v>
                </c:pt>
                <c:pt idx="1">
                  <c:v>Cocaine/Crack</c:v>
                </c:pt>
                <c:pt idx="2">
                  <c:v>Heroin</c:v>
                </c:pt>
                <c:pt idx="3">
                  <c:v>Other Opiates</c:v>
                </c:pt>
                <c:pt idx="4">
                  <c:v>Marijuana/Hashish</c:v>
                </c:pt>
                <c:pt idx="5">
                  <c:v>Methamphetamines</c:v>
                </c:pt>
                <c:pt idx="6">
                  <c:v>Unknown/Other Drugs</c:v>
                </c:pt>
              </c:strCache>
            </c:strRef>
          </c:cat>
          <c:val>
            <c:numRef>
              <c:f>Sheet1!$B$2:$H$2</c:f>
              <c:numCache>
                <c:formatCode>0%</c:formatCode>
                <c:ptCount val="7"/>
                <c:pt idx="0">
                  <c:v>0.47</c:v>
                </c:pt>
                <c:pt idx="1">
                  <c:v>7.0000000000000007E-2</c:v>
                </c:pt>
                <c:pt idx="2">
                  <c:v>0.28999999999999998</c:v>
                </c:pt>
                <c:pt idx="3">
                  <c:v>7.0000000000000007E-2</c:v>
                </c:pt>
                <c:pt idx="4">
                  <c:v>0.06</c:v>
                </c:pt>
                <c:pt idx="5">
                  <c:v>0.03</c:v>
                </c:pt>
                <c:pt idx="6">
                  <c:v>0.03</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Pt>
            <c:idx val="21"/>
            <c:invertIfNegative val="0"/>
            <c:bubble3D val="0"/>
            <c:spPr>
              <a:solidFill>
                <a:schemeClr val="bg1">
                  <a:lumMod val="65000"/>
                </a:schemeClr>
              </a:solidFill>
              <a:ln>
                <a:noFill/>
              </a:ln>
              <a:effectLst/>
            </c:spPr>
            <c:extLst>
              <c:ext xmlns:c16="http://schemas.microsoft.com/office/drawing/2014/chart" uri="{C3380CC4-5D6E-409C-BE32-E72D297353CC}">
                <c16:uniqueId val="{0000002B-C780-40EB-AB71-77D3A79E6F9C}"/>
              </c:ext>
            </c:extLst>
          </c:dPt>
          <c:dPt>
            <c:idx val="22"/>
            <c:invertIfNegative val="0"/>
            <c:bubble3D val="0"/>
            <c:spPr>
              <a:solidFill>
                <a:schemeClr val="bg1">
                  <a:lumMod val="65000"/>
                </a:schemeClr>
              </a:solidFill>
              <a:ln>
                <a:noFill/>
              </a:ln>
              <a:effectLst/>
            </c:spPr>
            <c:extLst>
              <c:ext xmlns:c16="http://schemas.microsoft.com/office/drawing/2014/chart" uri="{C3380CC4-5D6E-409C-BE32-E72D297353CC}">
                <c16:uniqueId val="{0000002D-C780-40EB-AB71-77D3A79E6F9C}"/>
              </c:ext>
            </c:extLst>
          </c:dPt>
          <c:dPt>
            <c:idx val="23"/>
            <c:invertIfNegative val="0"/>
            <c:bubble3D val="0"/>
            <c:spPr>
              <a:solidFill>
                <a:schemeClr val="bg1">
                  <a:lumMod val="65000"/>
                </a:schemeClr>
              </a:solidFill>
              <a:ln>
                <a:noFill/>
              </a:ln>
              <a:effectLst/>
            </c:spPr>
            <c:extLst>
              <c:ext xmlns:c16="http://schemas.microsoft.com/office/drawing/2014/chart" uri="{C3380CC4-5D6E-409C-BE32-E72D297353CC}">
                <c16:uniqueId val="{0000002F-C780-40EB-AB71-77D3A79E6F9C}"/>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31-C780-40EB-AB71-77D3A79E6F9C}"/>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33-C780-40EB-AB71-77D3A79E6F9C}"/>
              </c:ext>
            </c:extLst>
          </c:dPt>
          <c:dPt>
            <c:idx val="26"/>
            <c:invertIfNegative val="0"/>
            <c:bubble3D val="0"/>
            <c:spPr>
              <a:solidFill>
                <a:schemeClr val="bg1">
                  <a:lumMod val="65000"/>
                </a:schemeClr>
              </a:solidFill>
              <a:ln>
                <a:noFill/>
              </a:ln>
              <a:effectLst/>
            </c:spPr>
            <c:extLst>
              <c:ext xmlns:c16="http://schemas.microsoft.com/office/drawing/2014/chart" uri="{C3380CC4-5D6E-409C-BE32-E72D297353CC}">
                <c16:uniqueId val="{00000035-C780-40EB-AB71-77D3A79E6F9C}"/>
              </c:ext>
            </c:extLst>
          </c:dPt>
          <c:dPt>
            <c:idx val="27"/>
            <c:invertIfNegative val="0"/>
            <c:bubble3D val="0"/>
            <c:spPr>
              <a:solidFill>
                <a:schemeClr val="bg1">
                  <a:lumMod val="65000"/>
                </a:schemeClr>
              </a:solidFill>
              <a:ln>
                <a:noFill/>
              </a:ln>
              <a:effectLst/>
            </c:spPr>
            <c:extLst>
              <c:ext xmlns:c16="http://schemas.microsoft.com/office/drawing/2014/chart" uri="{C3380CC4-5D6E-409C-BE32-E72D297353CC}">
                <c16:uniqueId val="{00000037-C780-40EB-AB71-77D3A79E6F9C}"/>
              </c:ext>
            </c:extLst>
          </c:dPt>
          <c:dPt>
            <c:idx val="28"/>
            <c:invertIfNegative val="0"/>
            <c:bubble3D val="0"/>
            <c:spPr>
              <a:solidFill>
                <a:schemeClr val="bg1">
                  <a:lumMod val="65000"/>
                </a:schemeClr>
              </a:solidFill>
              <a:ln>
                <a:noFill/>
              </a:ln>
              <a:effectLst/>
            </c:spPr>
            <c:extLst>
              <c:ext xmlns:c16="http://schemas.microsoft.com/office/drawing/2014/chart" uri="{C3380CC4-5D6E-409C-BE32-E72D297353CC}">
                <c16:uniqueId val="{00000039-C780-40EB-AB71-77D3A79E6F9C}"/>
              </c:ext>
            </c:extLst>
          </c:dPt>
          <c:dPt>
            <c:idx val="29"/>
            <c:invertIfNegative val="0"/>
            <c:bubble3D val="0"/>
            <c:spPr>
              <a:solidFill>
                <a:schemeClr val="bg1">
                  <a:lumMod val="65000"/>
                </a:schemeClr>
              </a:solidFill>
              <a:ln>
                <a:noFill/>
              </a:ln>
              <a:effectLst/>
            </c:spPr>
            <c:extLst>
              <c:ext xmlns:c16="http://schemas.microsoft.com/office/drawing/2014/chart" uri="{C3380CC4-5D6E-409C-BE32-E72D297353CC}">
                <c16:uniqueId val="{0000003B-601C-4295-83FA-435C7AABE298}"/>
              </c:ext>
            </c:extLst>
          </c:dPt>
          <c:dPt>
            <c:idx val="30"/>
            <c:invertIfNegative val="0"/>
            <c:bubble3D val="0"/>
            <c:spPr>
              <a:solidFill>
                <a:schemeClr val="bg1">
                  <a:lumMod val="65000"/>
                </a:schemeClr>
              </a:solidFill>
              <a:ln>
                <a:noFill/>
              </a:ln>
              <a:effectLst/>
            </c:spPr>
            <c:extLst>
              <c:ext xmlns:c16="http://schemas.microsoft.com/office/drawing/2014/chart" uri="{C3380CC4-5D6E-409C-BE32-E72D297353CC}">
                <c16:uniqueId val="{0000003D-601C-4295-83FA-435C7AABE298}"/>
              </c:ext>
            </c:extLst>
          </c:dPt>
          <c:dPt>
            <c:idx val="31"/>
            <c:invertIfNegative val="0"/>
            <c:bubble3D val="0"/>
            <c:spPr>
              <a:solidFill>
                <a:schemeClr val="bg1">
                  <a:lumMod val="65000"/>
                </a:schemeClr>
              </a:solidFill>
              <a:ln>
                <a:noFill/>
              </a:ln>
              <a:effectLst/>
            </c:spPr>
            <c:extLst>
              <c:ext xmlns:c16="http://schemas.microsoft.com/office/drawing/2014/chart" uri="{C3380CC4-5D6E-409C-BE32-E72D297353CC}">
                <c16:uniqueId val="{0000003F-601C-4295-83FA-435C7AABE298}"/>
              </c:ext>
            </c:extLst>
          </c:dPt>
          <c:dPt>
            <c:idx val="32"/>
            <c:invertIfNegative val="0"/>
            <c:bubble3D val="0"/>
            <c:spPr>
              <a:solidFill>
                <a:schemeClr val="bg1">
                  <a:lumMod val="65000"/>
                </a:schemeClr>
              </a:solidFill>
              <a:ln>
                <a:noFill/>
              </a:ln>
              <a:effectLst/>
            </c:spPr>
            <c:extLst>
              <c:ext xmlns:c16="http://schemas.microsoft.com/office/drawing/2014/chart" uri="{C3380CC4-5D6E-409C-BE32-E72D297353CC}">
                <c16:uniqueId val="{00000041-601C-4295-83FA-435C7AABE298}"/>
              </c:ext>
            </c:extLst>
          </c:dPt>
          <c:dPt>
            <c:idx val="33"/>
            <c:invertIfNegative val="0"/>
            <c:bubble3D val="0"/>
            <c:spPr>
              <a:solidFill>
                <a:schemeClr val="bg1">
                  <a:lumMod val="65000"/>
                </a:schemeClr>
              </a:solidFill>
              <a:ln>
                <a:noFill/>
              </a:ln>
              <a:effectLst/>
            </c:spPr>
            <c:extLst>
              <c:ext xmlns:c16="http://schemas.microsoft.com/office/drawing/2014/chart" uri="{C3380CC4-5D6E-409C-BE32-E72D297353CC}">
                <c16:uniqueId val="{00000043-601C-4295-83FA-435C7AABE298}"/>
              </c:ext>
            </c:extLst>
          </c:dPt>
          <c:dPt>
            <c:idx val="34"/>
            <c:invertIfNegative val="0"/>
            <c:bubble3D val="0"/>
            <c:spPr>
              <a:solidFill>
                <a:schemeClr val="bg1">
                  <a:lumMod val="65000"/>
                </a:schemeClr>
              </a:solidFill>
              <a:ln>
                <a:noFill/>
              </a:ln>
              <a:effectLst/>
            </c:spPr>
            <c:extLst>
              <c:ext xmlns:c16="http://schemas.microsoft.com/office/drawing/2014/chart" uri="{C3380CC4-5D6E-409C-BE32-E72D297353CC}">
                <c16:uniqueId val="{00000045-601C-4295-83FA-435C7AABE298}"/>
              </c:ext>
            </c:extLst>
          </c:dPt>
          <c:dPt>
            <c:idx val="35"/>
            <c:invertIfNegative val="0"/>
            <c:bubble3D val="0"/>
            <c:spPr>
              <a:solidFill>
                <a:schemeClr val="bg1">
                  <a:lumMod val="65000"/>
                </a:schemeClr>
              </a:solidFill>
              <a:ln>
                <a:noFill/>
              </a:ln>
              <a:effectLst/>
            </c:spPr>
            <c:extLst>
              <c:ext xmlns:c16="http://schemas.microsoft.com/office/drawing/2014/chart" uri="{C3380CC4-5D6E-409C-BE32-E72D297353CC}">
                <c16:uniqueId val="{00000047-601C-4295-83FA-435C7AABE298}"/>
              </c:ext>
            </c:extLst>
          </c:dPt>
          <c:dPt>
            <c:idx val="36"/>
            <c:invertIfNegative val="0"/>
            <c:bubble3D val="0"/>
            <c:spPr>
              <a:solidFill>
                <a:schemeClr val="bg1">
                  <a:lumMod val="65000"/>
                </a:schemeClr>
              </a:solidFill>
              <a:ln>
                <a:noFill/>
              </a:ln>
              <a:effectLst/>
            </c:spPr>
            <c:extLst>
              <c:ext xmlns:c16="http://schemas.microsoft.com/office/drawing/2014/chart" uri="{C3380CC4-5D6E-409C-BE32-E72D297353CC}">
                <c16:uniqueId val="{00000049-601C-4295-83FA-435C7AABE298}"/>
              </c:ext>
            </c:extLst>
          </c:dPt>
          <c:dPt>
            <c:idx val="37"/>
            <c:invertIfNegative val="0"/>
            <c:bubble3D val="0"/>
            <c:spPr>
              <a:solidFill>
                <a:schemeClr val="bg1">
                  <a:lumMod val="65000"/>
                </a:schemeClr>
              </a:solidFill>
              <a:ln>
                <a:noFill/>
              </a:ln>
              <a:effectLst/>
            </c:spPr>
            <c:extLst>
              <c:ext xmlns:c16="http://schemas.microsoft.com/office/drawing/2014/chart" uri="{C3380CC4-5D6E-409C-BE32-E72D297353CC}">
                <c16:uniqueId val="{0000004B-601C-4295-83FA-435C7AABE298}"/>
              </c:ext>
            </c:extLst>
          </c:dPt>
          <c:dPt>
            <c:idx val="38"/>
            <c:invertIfNegative val="0"/>
            <c:bubble3D val="0"/>
            <c:spPr>
              <a:solidFill>
                <a:schemeClr val="bg1">
                  <a:lumMod val="65000"/>
                </a:schemeClr>
              </a:solidFill>
              <a:ln>
                <a:noFill/>
              </a:ln>
              <a:effectLst/>
            </c:spPr>
            <c:extLst>
              <c:ext xmlns:c16="http://schemas.microsoft.com/office/drawing/2014/chart" uri="{C3380CC4-5D6E-409C-BE32-E72D297353CC}">
                <c16:uniqueId val="{0000004D-601C-4295-83FA-435C7AABE298}"/>
              </c:ext>
            </c:extLst>
          </c:dPt>
          <c:dPt>
            <c:idx val="39"/>
            <c:invertIfNegative val="0"/>
            <c:bubble3D val="0"/>
            <c:spPr>
              <a:solidFill>
                <a:schemeClr val="bg1">
                  <a:lumMod val="65000"/>
                </a:schemeClr>
              </a:solidFill>
              <a:ln>
                <a:noFill/>
              </a:ln>
              <a:effectLst/>
            </c:spPr>
            <c:extLst>
              <c:ext xmlns:c16="http://schemas.microsoft.com/office/drawing/2014/chart" uri="{C3380CC4-5D6E-409C-BE32-E72D297353CC}">
                <c16:uniqueId val="{0000004F-601C-4295-83FA-435C7AABE298}"/>
              </c:ext>
            </c:extLst>
          </c:dPt>
          <c:dPt>
            <c:idx val="40"/>
            <c:invertIfNegative val="0"/>
            <c:bubble3D val="0"/>
            <c:spPr>
              <a:solidFill>
                <a:schemeClr val="bg1">
                  <a:lumMod val="65000"/>
                </a:schemeClr>
              </a:solidFill>
              <a:ln>
                <a:noFill/>
              </a:ln>
              <a:effectLst/>
            </c:spPr>
            <c:extLst>
              <c:ext xmlns:c16="http://schemas.microsoft.com/office/drawing/2014/chart" uri="{C3380CC4-5D6E-409C-BE32-E72D297353CC}">
                <c16:uniqueId val="{00000051-601C-4295-83FA-435C7AABE298}"/>
              </c:ext>
            </c:extLst>
          </c:dPt>
          <c:dPt>
            <c:idx val="41"/>
            <c:invertIfNegative val="0"/>
            <c:bubble3D val="0"/>
            <c:spPr>
              <a:solidFill>
                <a:schemeClr val="bg1">
                  <a:lumMod val="65000"/>
                </a:schemeClr>
              </a:solidFill>
              <a:ln>
                <a:noFill/>
              </a:ln>
              <a:effectLst/>
            </c:spPr>
            <c:extLst>
              <c:ext xmlns:c16="http://schemas.microsoft.com/office/drawing/2014/chart" uri="{C3380CC4-5D6E-409C-BE32-E72D297353CC}">
                <c16:uniqueId val="{00000053-601C-4295-83FA-435C7AABE298}"/>
              </c:ext>
            </c:extLst>
          </c:dPt>
          <c:dPt>
            <c:idx val="42"/>
            <c:invertIfNegative val="0"/>
            <c:bubble3D val="0"/>
            <c:spPr>
              <a:solidFill>
                <a:schemeClr val="bg1">
                  <a:lumMod val="65000"/>
                </a:schemeClr>
              </a:solidFill>
              <a:ln>
                <a:noFill/>
              </a:ln>
              <a:effectLst/>
            </c:spPr>
            <c:extLst>
              <c:ext xmlns:c16="http://schemas.microsoft.com/office/drawing/2014/chart" uri="{C3380CC4-5D6E-409C-BE32-E72D297353CC}">
                <c16:uniqueId val="{00000055-601C-4295-83FA-435C7AABE298}"/>
              </c:ext>
            </c:extLst>
          </c:dPt>
          <c:dPt>
            <c:idx val="43"/>
            <c:invertIfNegative val="0"/>
            <c:bubble3D val="0"/>
            <c:spPr>
              <a:solidFill>
                <a:schemeClr val="bg1">
                  <a:lumMod val="65000"/>
                </a:schemeClr>
              </a:solidFill>
              <a:ln>
                <a:noFill/>
              </a:ln>
              <a:effectLst/>
            </c:spPr>
            <c:extLst>
              <c:ext xmlns:c16="http://schemas.microsoft.com/office/drawing/2014/chart" uri="{C3380CC4-5D6E-409C-BE32-E72D297353CC}">
                <c16:uniqueId val="{00000057-601C-4295-83FA-435C7AABE298}"/>
              </c:ext>
            </c:extLst>
          </c:dPt>
          <c:dPt>
            <c:idx val="44"/>
            <c:invertIfNegative val="0"/>
            <c:bubble3D val="0"/>
            <c:spPr>
              <a:solidFill>
                <a:schemeClr val="bg1">
                  <a:lumMod val="65000"/>
                </a:schemeClr>
              </a:solidFill>
              <a:ln>
                <a:noFill/>
              </a:ln>
              <a:effectLst/>
            </c:spPr>
            <c:extLst>
              <c:ext xmlns:c16="http://schemas.microsoft.com/office/drawing/2014/chart" uri="{C3380CC4-5D6E-409C-BE32-E72D297353CC}">
                <c16:uniqueId val="{00000059-601C-4295-83FA-435C7AABE29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Sheet1!$A$2:$A$20</c:f>
              <c:strCache>
                <c:ptCount val="19"/>
                <c:pt idx="0">
                  <c:v>Short Term Care Facility (STCF)</c:v>
                </c:pt>
                <c:pt idx="1">
                  <c:v>Community Support Services (CSS)</c:v>
                </c:pt>
                <c:pt idx="2">
                  <c:v>County Mental Health Board</c:v>
                </c:pt>
                <c:pt idx="3">
                  <c:v>Early Intervention Support Services (EISS)</c:v>
                </c:pt>
                <c:pt idx="4">
                  <c:v>Homeless Services (PATH)</c:v>
                </c:pt>
                <c:pt idx="5">
                  <c:v>Integrated Case Management Services (ICMS)</c:v>
                </c:pt>
                <c:pt idx="6">
                  <c:v>Intensive Family Support Services (IFSS)</c:v>
                </c:pt>
                <c:pt idx="7">
                  <c:v>Intensive Outpatient Tx and Support Services (IOTSS)</c:v>
                </c:pt>
                <c:pt idx="8">
                  <c:v>Involuntary Outpatient Commitment (IOC)</c:v>
                </c:pt>
                <c:pt idx="9">
                  <c:v>Outpatient</c:v>
                </c:pt>
                <c:pt idx="10">
                  <c:v>Outpatient DDD</c:v>
                </c:pt>
                <c:pt idx="11">
                  <c:v>Partial Care</c:v>
                </c:pt>
                <c:pt idx="12">
                  <c:v>Primary Screening Services</c:v>
                </c:pt>
                <c:pt idx="13">
                  <c:v>Program of Assertive Community Treatment (PACT)</c:v>
                </c:pt>
                <c:pt idx="14">
                  <c:v>Residential Intensive Support Team (RIST)</c:v>
                </c:pt>
                <c:pt idx="15">
                  <c:v>Residential Services</c:v>
                </c:pt>
                <c:pt idx="16">
                  <c:v>Self-Help Center/Community Wellness Center</c:v>
                </c:pt>
                <c:pt idx="17">
                  <c:v>Supported Employment Services</c:v>
                </c:pt>
                <c:pt idx="18">
                  <c:v>Systems Advocacy</c:v>
                </c:pt>
              </c:strCache>
            </c:strRef>
          </c:cat>
          <c:val>
            <c:numRef>
              <c:f>Sheet1!$B$2:$B$20</c:f>
              <c:numCache>
                <c:formatCode>General</c:formatCode>
                <c:ptCount val="19"/>
                <c:pt idx="0">
                  <c:v>2</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Sheet1!$B$2:$B$22</c:f>
              <c:numCache>
                <c:formatCode>0.0%</c:formatCode>
                <c:ptCount val="21"/>
                <c:pt idx="0">
                  <c:v>0.122</c:v>
                </c:pt>
                <c:pt idx="1">
                  <c:v>0.124</c:v>
                </c:pt>
                <c:pt idx="2">
                  <c:v>0.125</c:v>
                </c:pt>
                <c:pt idx="4">
                  <c:v>0.13200000000000001</c:v>
                </c:pt>
                <c:pt idx="5">
                  <c:v>0.13300000000000001</c:v>
                </c:pt>
                <c:pt idx="6">
                  <c:v>0.13900000000000001</c:v>
                </c:pt>
                <c:pt idx="7">
                  <c:v>0.13900000000000001</c:v>
                </c:pt>
                <c:pt idx="8">
                  <c:v>0.14099999999999999</c:v>
                </c:pt>
                <c:pt idx="9">
                  <c:v>0.14399999999999999</c:v>
                </c:pt>
                <c:pt idx="10">
                  <c:v>0.14699999999999999</c:v>
                </c:pt>
                <c:pt idx="11">
                  <c:v>0.15</c:v>
                </c:pt>
                <c:pt idx="12">
                  <c:v>0.15</c:v>
                </c:pt>
                <c:pt idx="13">
                  <c:v>0.151</c:v>
                </c:pt>
                <c:pt idx="14">
                  <c:v>0.153</c:v>
                </c:pt>
                <c:pt idx="15">
                  <c:v>0.16400000000000001</c:v>
                </c:pt>
                <c:pt idx="16">
                  <c:v>0.17799999999999999</c:v>
                </c:pt>
                <c:pt idx="17">
                  <c:v>0.182</c:v>
                </c:pt>
                <c:pt idx="18">
                  <c:v>0.189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Sheet1!$C$2:$C$22</c:f>
              <c:numCache>
                <c:formatCode>General</c:formatCode>
                <c:ptCount val="21"/>
                <c:pt idx="3">
                  <c:v>0.13</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14.2%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Sheet1!$D$2:$D$22</c:f>
              <c:numCache>
                <c:formatCode>0.0%</c:formatCode>
                <c:ptCount val="21"/>
                <c:pt idx="0">
                  <c:v>0.14199999999999999</c:v>
                </c:pt>
                <c:pt idx="1">
                  <c:v>0.14199999999999999</c:v>
                </c:pt>
                <c:pt idx="2">
                  <c:v>0.14199999999999999</c:v>
                </c:pt>
                <c:pt idx="3">
                  <c:v>0.14199999999999999</c:v>
                </c:pt>
                <c:pt idx="4">
                  <c:v>0.14199999999999999</c:v>
                </c:pt>
                <c:pt idx="5">
                  <c:v>0.14199999999999999</c:v>
                </c:pt>
                <c:pt idx="6">
                  <c:v>0.14199999999999999</c:v>
                </c:pt>
                <c:pt idx="7">
                  <c:v>0.14199999999999999</c:v>
                </c:pt>
                <c:pt idx="8">
                  <c:v>0.14199999999999999</c:v>
                </c:pt>
                <c:pt idx="9">
                  <c:v>0.14199999999999999</c:v>
                </c:pt>
                <c:pt idx="10">
                  <c:v>0.14199999999999999</c:v>
                </c:pt>
                <c:pt idx="11">
                  <c:v>0.14199999999999999</c:v>
                </c:pt>
                <c:pt idx="12">
                  <c:v>0.14199999999999999</c:v>
                </c:pt>
                <c:pt idx="13">
                  <c:v>0.14199999999999999</c:v>
                </c:pt>
                <c:pt idx="14">
                  <c:v>0.14199999999999999</c:v>
                </c:pt>
                <c:pt idx="15">
                  <c:v>0.14199999999999999</c:v>
                </c:pt>
                <c:pt idx="16">
                  <c:v>0.14199999999999999</c:v>
                </c:pt>
                <c:pt idx="17">
                  <c:v>0.14199999999999999</c:v>
                </c:pt>
                <c:pt idx="18">
                  <c:v>0.14199999999999999</c:v>
                </c:pt>
                <c:pt idx="19">
                  <c:v>0.14199999999999999</c:v>
                </c:pt>
                <c:pt idx="20">
                  <c:v>0.14199999999999999</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General</c:formatCode>
                <c:ptCount val="5"/>
                <c:pt idx="0" formatCode="0.0%">
                  <c:v>6.2E-2</c:v>
                </c:pt>
                <c:pt idx="2" formatCode="0.0%">
                  <c:v>9.8000000000000004E-2</c:v>
                </c:pt>
                <c:pt idx="4" formatCode="0.0%">
                  <c:v>0.13</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pt idx="2" formatCode="0.0%">
                  <c:v>0.14399999999999999</c:v>
                </c:pt>
                <c:pt idx="3" formatCode="0.0%">
                  <c:v>1</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General"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1">
                  <c:v>0.18</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Sheet1!$B$2:$B$22</c:f>
              <c:numCache>
                <c:formatCode>0.0%</c:formatCode>
                <c:ptCount val="21"/>
                <c:pt idx="0">
                  <c:v>0.125</c:v>
                </c:pt>
                <c:pt idx="1">
                  <c:v>0.127</c:v>
                </c:pt>
                <c:pt idx="2">
                  <c:v>0.13100000000000001</c:v>
                </c:pt>
                <c:pt idx="3">
                  <c:v>0.13400000000000001</c:v>
                </c:pt>
                <c:pt idx="4">
                  <c:v>0.13500000000000001</c:v>
                </c:pt>
                <c:pt idx="5">
                  <c:v>0.13700000000000001</c:v>
                </c:pt>
                <c:pt idx="6">
                  <c:v>0.14199999999999999</c:v>
                </c:pt>
                <c:pt idx="7">
                  <c:v>0.14699999999999999</c:v>
                </c:pt>
                <c:pt idx="8">
                  <c:v>0.14799999999999999</c:v>
                </c:pt>
                <c:pt idx="9">
                  <c:v>0.14799999999999999</c:v>
                </c:pt>
                <c:pt idx="10">
                  <c:v>0.152</c:v>
                </c:pt>
                <c:pt idx="11">
                  <c:v>0.161</c:v>
                </c:pt>
                <c:pt idx="12">
                  <c:v>0.16600000000000001</c:v>
                </c:pt>
                <c:pt idx="13">
                  <c:v>0.17</c:v>
                </c:pt>
                <c:pt idx="14">
                  <c:v>0.18099999999999999</c:v>
                </c:pt>
                <c:pt idx="15">
                  <c:v>0.183</c:v>
                </c:pt>
                <c:pt idx="17">
                  <c:v>0.23</c:v>
                </c:pt>
                <c:pt idx="18">
                  <c:v>0.24</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Sheet1!$C$2:$C$22</c:f>
              <c:numCache>
                <c:formatCode>General</c:formatCode>
                <c:ptCount val="21"/>
                <c:pt idx="16">
                  <c:v>0.19600000000000001</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15.00%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Sheet1!$D$2:$D$22</c:f>
              <c:numCache>
                <c:formatCode>0.0%</c:formatCode>
                <c:ptCount val="21"/>
                <c:pt idx="0">
                  <c:v>0.15</c:v>
                </c:pt>
                <c:pt idx="1">
                  <c:v>0.15</c:v>
                </c:pt>
                <c:pt idx="2">
                  <c:v>0.15</c:v>
                </c:pt>
                <c:pt idx="3">
                  <c:v>0.15</c:v>
                </c:pt>
                <c:pt idx="4">
                  <c:v>0.15</c:v>
                </c:pt>
                <c:pt idx="5">
                  <c:v>0.15</c:v>
                </c:pt>
                <c:pt idx="6">
                  <c:v>0.15</c:v>
                </c:pt>
                <c:pt idx="7">
                  <c:v>0.15</c:v>
                </c:pt>
                <c:pt idx="8">
                  <c:v>0.15</c:v>
                </c:pt>
                <c:pt idx="9">
                  <c:v>0.15</c:v>
                </c:pt>
                <c:pt idx="10">
                  <c:v>0.15</c:v>
                </c:pt>
                <c:pt idx="11">
                  <c:v>0.15</c:v>
                </c:pt>
                <c:pt idx="12">
                  <c:v>0.15</c:v>
                </c:pt>
                <c:pt idx="13">
                  <c:v>0.15</c:v>
                </c:pt>
                <c:pt idx="14">
                  <c:v>0.15</c:v>
                </c:pt>
                <c:pt idx="15">
                  <c:v>0.15</c:v>
                </c:pt>
                <c:pt idx="16">
                  <c:v>0.15</c:v>
                </c:pt>
                <c:pt idx="17">
                  <c:v>0.15</c:v>
                </c:pt>
                <c:pt idx="18">
                  <c:v>0.15</c:v>
                </c:pt>
                <c:pt idx="19">
                  <c:v>0.15</c:v>
                </c:pt>
                <c:pt idx="20">
                  <c:v>0.15</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5440510909813203"/>
          <c:y val="0.93133280839895016"/>
          <c:w val="0.20879567675009186"/>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0.14399999999999999</c:v>
                </c:pt>
                <c:pt idx="1">
                  <c:v>0.25800000000000001</c:v>
                </c:pt>
                <c:pt idx="2">
                  <c:v>0.184</c:v>
                </c:pt>
                <c:pt idx="3">
                  <c:v>0.28000000000000003</c:v>
                </c:pt>
                <c:pt idx="4">
                  <c:v>0.19600000000000001</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pt idx="2" formatCode="0.0%">
                  <c:v>0.23</c:v>
                </c:pt>
                <c:pt idx="3" formatCode="0.0%">
                  <c:v>1</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General"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Sheet1!$B$2:$B$22</c:f>
              <c:numCache>
                <c:formatCode>0%</c:formatCode>
                <c:ptCount val="21"/>
                <c:pt idx="0">
                  <c:v>2.9000000000000001E-2</c:v>
                </c:pt>
                <c:pt idx="1">
                  <c:v>5.0999999999999997E-2</c:v>
                </c:pt>
                <c:pt idx="2">
                  <c:v>6.2E-2</c:v>
                </c:pt>
                <c:pt idx="3">
                  <c:v>8.5000000000000006E-2</c:v>
                </c:pt>
                <c:pt idx="4">
                  <c:v>0.10199999999999999</c:v>
                </c:pt>
                <c:pt idx="5">
                  <c:v>0.11</c:v>
                </c:pt>
                <c:pt idx="7">
                  <c:v>0.11799999999999999</c:v>
                </c:pt>
                <c:pt idx="8">
                  <c:v>0.13200000000000001</c:v>
                </c:pt>
                <c:pt idx="9">
                  <c:v>0.13800000000000001</c:v>
                </c:pt>
                <c:pt idx="10">
                  <c:v>0.14199999999999999</c:v>
                </c:pt>
                <c:pt idx="11">
                  <c:v>0.16800000000000001</c:v>
                </c:pt>
                <c:pt idx="12">
                  <c:v>0.19800000000000001</c:v>
                </c:pt>
                <c:pt idx="13">
                  <c:v>0.27800000000000002</c:v>
                </c:pt>
                <c:pt idx="14" formatCode="General">
                  <c:v>0.28100000000000003</c:v>
                </c:pt>
                <c:pt idx="15">
                  <c:v>0.30599999999999999</c:v>
                </c:pt>
                <c:pt idx="16">
                  <c:v>0.316</c:v>
                </c:pt>
                <c:pt idx="17">
                  <c:v>0.33700000000000002</c:v>
                </c:pt>
                <c:pt idx="18">
                  <c:v>0.34599999999999997</c:v>
                </c:pt>
                <c:pt idx="19" formatCode="General">
                  <c:v>0.371</c:v>
                </c:pt>
                <c:pt idx="20" formatCode="General">
                  <c:v>0.40699999999999997</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Sheet1!$C$2:$C$22</c:f>
              <c:numCache>
                <c:formatCode>General</c:formatCode>
                <c:ptCount val="21"/>
                <c:pt idx="6">
                  <c:v>0.11600000000000001</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24.2%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Sheet1!$D$2:$D$22</c:f>
              <c:numCache>
                <c:formatCode>0%</c:formatCode>
                <c:ptCount val="21"/>
                <c:pt idx="0">
                  <c:v>0.24199999999999999</c:v>
                </c:pt>
                <c:pt idx="1">
                  <c:v>0.24199999999999999</c:v>
                </c:pt>
                <c:pt idx="2">
                  <c:v>0.24199999999999999</c:v>
                </c:pt>
                <c:pt idx="3">
                  <c:v>0.24199999999999999</c:v>
                </c:pt>
                <c:pt idx="4">
                  <c:v>0.24199999999999999</c:v>
                </c:pt>
                <c:pt idx="5">
                  <c:v>0.24199999999999999</c:v>
                </c:pt>
                <c:pt idx="6">
                  <c:v>0.24199999999999999</c:v>
                </c:pt>
                <c:pt idx="7">
                  <c:v>0.24199999999999999</c:v>
                </c:pt>
                <c:pt idx="8">
                  <c:v>0.24199999999999999</c:v>
                </c:pt>
                <c:pt idx="9">
                  <c:v>0.24199999999999999</c:v>
                </c:pt>
                <c:pt idx="10">
                  <c:v>0.24199999999999999</c:v>
                </c:pt>
                <c:pt idx="11">
                  <c:v>0.24199999999999999</c:v>
                </c:pt>
                <c:pt idx="12">
                  <c:v>0.24199999999999999</c:v>
                </c:pt>
                <c:pt idx="13">
                  <c:v>0.24199999999999999</c:v>
                </c:pt>
                <c:pt idx="14">
                  <c:v>0.24199999999999999</c:v>
                </c:pt>
                <c:pt idx="15">
                  <c:v>0.24199999999999999</c:v>
                </c:pt>
                <c:pt idx="16">
                  <c:v>0.24199999999999999</c:v>
                </c:pt>
                <c:pt idx="17">
                  <c:v>0.24199999999999999</c:v>
                </c:pt>
                <c:pt idx="18">
                  <c:v>0.24199999999999999</c:v>
                </c:pt>
                <c:pt idx="19" formatCode="General">
                  <c:v>0.24199999999999999</c:v>
                </c:pt>
                <c:pt idx="20" formatCode="General">
                  <c:v>0.24199999999999999</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9603801673228343"/>
          <c:y val="0.92860015203001034"/>
          <c:w val="0.16983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0.17299999999999999</c:v>
                </c:pt>
                <c:pt idx="1">
                  <c:v>0.19800000000000001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Sheet1!$B$2:$B$22</c:f>
              <c:numCache>
                <c:formatCode>General</c:formatCode>
                <c:ptCount val="21"/>
                <c:pt idx="0">
                  <c:v>5.6</c:v>
                </c:pt>
                <c:pt idx="1">
                  <c:v>6</c:v>
                </c:pt>
                <c:pt idx="2">
                  <c:v>6.5</c:v>
                </c:pt>
                <c:pt idx="3">
                  <c:v>6.6</c:v>
                </c:pt>
                <c:pt idx="4">
                  <c:v>6.9</c:v>
                </c:pt>
                <c:pt idx="5">
                  <c:v>7</c:v>
                </c:pt>
                <c:pt idx="6">
                  <c:v>7.1</c:v>
                </c:pt>
                <c:pt idx="7">
                  <c:v>7.4</c:v>
                </c:pt>
                <c:pt idx="8">
                  <c:v>7.8</c:v>
                </c:pt>
                <c:pt idx="9">
                  <c:v>8</c:v>
                </c:pt>
                <c:pt idx="10">
                  <c:v>8.6</c:v>
                </c:pt>
                <c:pt idx="11">
                  <c:v>8.9</c:v>
                </c:pt>
                <c:pt idx="12">
                  <c:v>9.1</c:v>
                </c:pt>
                <c:pt idx="13">
                  <c:v>9.4</c:v>
                </c:pt>
                <c:pt idx="14">
                  <c:v>9.4</c:v>
                </c:pt>
                <c:pt idx="15">
                  <c:v>9.6</c:v>
                </c:pt>
                <c:pt idx="16">
                  <c:v>10.1</c:v>
                </c:pt>
                <c:pt idx="18">
                  <c:v>10.7</c:v>
                </c:pt>
                <c:pt idx="19">
                  <c:v>11</c:v>
                </c:pt>
                <c:pt idx="20">
                  <c:v>11.3</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Sheet1!$C$2:$C$22</c:f>
              <c:numCache>
                <c:formatCode>General</c:formatCode>
                <c:ptCount val="21"/>
                <c:pt idx="17">
                  <c:v>10.7</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New Jersey avg. 7.8</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Sheet1!$D$2:$D$22</c:f>
              <c:numCache>
                <c:formatCode>General</c:formatCode>
                <c:ptCount val="21"/>
                <c:pt idx="0">
                  <c:v>7.8</c:v>
                </c:pt>
                <c:pt idx="1">
                  <c:v>7.8</c:v>
                </c:pt>
                <c:pt idx="2">
                  <c:v>7.8</c:v>
                </c:pt>
                <c:pt idx="3">
                  <c:v>7.8</c:v>
                </c:pt>
                <c:pt idx="4">
                  <c:v>7.8</c:v>
                </c:pt>
                <c:pt idx="5">
                  <c:v>7.8</c:v>
                </c:pt>
                <c:pt idx="6">
                  <c:v>7.8</c:v>
                </c:pt>
                <c:pt idx="7">
                  <c:v>7.8</c:v>
                </c:pt>
                <c:pt idx="8">
                  <c:v>7.8</c:v>
                </c:pt>
                <c:pt idx="9">
                  <c:v>7.8</c:v>
                </c:pt>
                <c:pt idx="10">
                  <c:v>7.8</c:v>
                </c:pt>
                <c:pt idx="11">
                  <c:v>7.8</c:v>
                </c:pt>
                <c:pt idx="12">
                  <c:v>7.8</c:v>
                </c:pt>
                <c:pt idx="13">
                  <c:v>7.8</c:v>
                </c:pt>
                <c:pt idx="14">
                  <c:v>7.8</c:v>
                </c:pt>
                <c:pt idx="15">
                  <c:v>7.8</c:v>
                </c:pt>
                <c:pt idx="16">
                  <c:v>7.8</c:v>
                </c:pt>
                <c:pt idx="17">
                  <c:v>7.8</c:v>
                </c:pt>
                <c:pt idx="18">
                  <c:v>7.8</c:v>
                </c:pt>
                <c:pt idx="19">
                  <c:v>7.8</c:v>
                </c:pt>
                <c:pt idx="20">
                  <c:v>7.8</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549544783464563"/>
          <c:y val="0.9080626286870922"/>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Sheet1!$B$2:$B$22</c:f>
              <c:numCache>
                <c:formatCode>General</c:formatCode>
                <c:ptCount val="21"/>
                <c:pt idx="3" formatCode="0">
                  <c:v>3277</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2022</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Sheet1!$C$2:$C$22</c:f>
              <c:numCache>
                <c:formatCode>0</c:formatCode>
                <c:ptCount val="21"/>
                <c:pt idx="0">
                  <c:v>2014</c:v>
                </c:pt>
                <c:pt idx="1">
                  <c:v>2189</c:v>
                </c:pt>
                <c:pt idx="2" formatCode="General">
                  <c:v>2963</c:v>
                </c:pt>
                <c:pt idx="3">
                  <c:v>3277</c:v>
                </c:pt>
                <c:pt idx="4">
                  <c:v>4046</c:v>
                </c:pt>
                <c:pt idx="5">
                  <c:v>4667</c:v>
                </c:pt>
                <c:pt idx="6">
                  <c:v>7481</c:v>
                </c:pt>
                <c:pt idx="7">
                  <c:v>8606</c:v>
                </c:pt>
                <c:pt idx="8">
                  <c:v>9040</c:v>
                </c:pt>
                <c:pt idx="9">
                  <c:v>9629</c:v>
                </c:pt>
                <c:pt idx="10">
                  <c:v>10703</c:v>
                </c:pt>
                <c:pt idx="11">
                  <c:v>13045</c:v>
                </c:pt>
                <c:pt idx="12">
                  <c:v>13437</c:v>
                </c:pt>
                <c:pt idx="13" formatCode="General">
                  <c:v>14097</c:v>
                </c:pt>
                <c:pt idx="14">
                  <c:v>13988</c:v>
                </c:pt>
                <c:pt idx="15">
                  <c:v>13732</c:v>
                </c:pt>
                <c:pt idx="16">
                  <c:v>14346</c:v>
                </c:pt>
                <c:pt idx="17">
                  <c:v>16887</c:v>
                </c:pt>
                <c:pt idx="18">
                  <c:v>18913</c:v>
                </c:pt>
                <c:pt idx="19">
                  <c:v>21815</c:v>
                </c:pt>
                <c:pt idx="20">
                  <c:v>23366</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2023</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Sheet1!$D$2:$D$22</c:f>
              <c:numCache>
                <c:formatCode>0</c:formatCode>
                <c:ptCount val="21"/>
                <c:pt idx="0">
                  <c:v>2096</c:v>
                </c:pt>
                <c:pt idx="1">
                  <c:v>2193</c:v>
                </c:pt>
                <c:pt idx="2" formatCode="General">
                  <c:v>3001</c:v>
                </c:pt>
                <c:pt idx="3">
                  <c:v>3473</c:v>
                </c:pt>
                <c:pt idx="4">
                  <c:v>4204</c:v>
                </c:pt>
                <c:pt idx="5">
                  <c:v>5010</c:v>
                </c:pt>
                <c:pt idx="6">
                  <c:v>7736</c:v>
                </c:pt>
                <c:pt idx="7">
                  <c:v>8863</c:v>
                </c:pt>
                <c:pt idx="8">
                  <c:v>9331</c:v>
                </c:pt>
                <c:pt idx="9">
                  <c:v>9990</c:v>
                </c:pt>
                <c:pt idx="10">
                  <c:v>12346</c:v>
                </c:pt>
                <c:pt idx="11">
                  <c:v>13508</c:v>
                </c:pt>
                <c:pt idx="12">
                  <c:v>13919</c:v>
                </c:pt>
                <c:pt idx="13" formatCode="General">
                  <c:v>14449</c:v>
                </c:pt>
                <c:pt idx="14">
                  <c:v>14584</c:v>
                </c:pt>
                <c:pt idx="15">
                  <c:v>14619</c:v>
                </c:pt>
                <c:pt idx="16">
                  <c:v>15059</c:v>
                </c:pt>
                <c:pt idx="17">
                  <c:v>17048</c:v>
                </c:pt>
                <c:pt idx="18">
                  <c:v>19932</c:v>
                </c:pt>
                <c:pt idx="19">
                  <c:v>22873</c:v>
                </c:pt>
                <c:pt idx="20">
                  <c:v>24487</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Sheet1!$E$2:$E$22</c:f>
              <c:numCache>
                <c:formatCode>General</c:formatCode>
                <c:ptCount val="21"/>
                <c:pt idx="3">
                  <c:v>3473</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Sheet1!$B$2:$B$22</c:f>
              <c:numCache>
                <c:formatCode>General</c:formatCode>
                <c:ptCount val="21"/>
                <c:pt idx="0">
                  <c:v>91</c:v>
                </c:pt>
                <c:pt idx="1">
                  <c:v>112</c:v>
                </c:pt>
                <c:pt idx="3">
                  <c:v>136</c:v>
                </c:pt>
                <c:pt idx="4">
                  <c:v>212</c:v>
                </c:pt>
                <c:pt idx="5">
                  <c:v>213</c:v>
                </c:pt>
                <c:pt idx="6">
                  <c:v>382</c:v>
                </c:pt>
                <c:pt idx="7">
                  <c:v>451</c:v>
                </c:pt>
                <c:pt idx="8">
                  <c:v>472</c:v>
                </c:pt>
                <c:pt idx="9">
                  <c:v>643</c:v>
                </c:pt>
                <c:pt idx="10">
                  <c:v>803</c:v>
                </c:pt>
                <c:pt idx="11">
                  <c:v>815</c:v>
                </c:pt>
                <c:pt idx="12">
                  <c:v>982</c:v>
                </c:pt>
                <c:pt idx="13">
                  <c:v>1112</c:v>
                </c:pt>
                <c:pt idx="14">
                  <c:v>1153</c:v>
                </c:pt>
                <c:pt idx="15">
                  <c:v>1244</c:v>
                </c:pt>
                <c:pt idx="16">
                  <c:v>1391</c:v>
                </c:pt>
                <c:pt idx="17">
                  <c:v>1586</c:v>
                </c:pt>
                <c:pt idx="18">
                  <c:v>1596</c:v>
                </c:pt>
                <c:pt idx="19">
                  <c:v>1632</c:v>
                </c:pt>
                <c:pt idx="20">
                  <c:v>1943</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Sheet1!$C$2:$C$22</c:f>
              <c:numCache>
                <c:formatCode>General</c:formatCode>
                <c:ptCount val="21"/>
                <c:pt idx="2">
                  <c:v>133</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Youth Eligible for DD Services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Sheet1!$B$2:$B$23</c:f>
              <c:numCache>
                <c:formatCode>General</c:formatCode>
                <c:ptCount val="22"/>
                <c:pt idx="0">
                  <c:v>50</c:v>
                </c:pt>
                <c:pt idx="1">
                  <c:v>147</c:v>
                </c:pt>
                <c:pt idx="3">
                  <c:v>163</c:v>
                </c:pt>
                <c:pt idx="4">
                  <c:v>182</c:v>
                </c:pt>
                <c:pt idx="5">
                  <c:v>210</c:v>
                </c:pt>
                <c:pt idx="6">
                  <c:v>428</c:v>
                </c:pt>
                <c:pt idx="7">
                  <c:v>460</c:v>
                </c:pt>
                <c:pt idx="8">
                  <c:v>511</c:v>
                </c:pt>
                <c:pt idx="9">
                  <c:v>515</c:v>
                </c:pt>
                <c:pt idx="10">
                  <c:v>633</c:v>
                </c:pt>
                <c:pt idx="11">
                  <c:v>803</c:v>
                </c:pt>
                <c:pt idx="12">
                  <c:v>808</c:v>
                </c:pt>
                <c:pt idx="13">
                  <c:v>833</c:v>
                </c:pt>
                <c:pt idx="14">
                  <c:v>834</c:v>
                </c:pt>
                <c:pt idx="15">
                  <c:v>919</c:v>
                </c:pt>
                <c:pt idx="16">
                  <c:v>955</c:v>
                </c:pt>
                <c:pt idx="17" formatCode="#,##0">
                  <c:v>1131</c:v>
                </c:pt>
                <c:pt idx="18" formatCode="#,##0">
                  <c:v>1152</c:v>
                </c:pt>
                <c:pt idx="19" formatCode="#,##0">
                  <c:v>1242</c:v>
                </c:pt>
                <c:pt idx="20" formatCode="#,##0">
                  <c:v>1278</c:v>
                </c:pt>
                <c:pt idx="21" formatCode="#,##0">
                  <c:v>1403</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Sheet1!$C$2:$C$23</c:f>
              <c:numCache>
                <c:formatCode>General</c:formatCode>
                <c:ptCount val="22"/>
                <c:pt idx="2">
                  <c:v>149</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131</c:v>
                </c:pt>
                <c:pt idx="1">
                  <c:v>131</c:v>
                </c:pt>
                <c:pt idx="2">
                  <c:v>128</c:v>
                </c:pt>
                <c:pt idx="3">
                  <c:v>141</c:v>
                </c:pt>
                <c:pt idx="4">
                  <c:v>149</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Sheet1!$B$2:$B$22</c:f>
              <c:numCache>
                <c:formatCode>0.0%</c:formatCode>
                <c:ptCount val="21"/>
                <c:pt idx="0">
                  <c:v>5.0000000000000001E-3</c:v>
                </c:pt>
                <c:pt idx="1">
                  <c:v>8.9999999999999993E-3</c:v>
                </c:pt>
                <c:pt idx="2">
                  <c:v>8.9999999999999993E-3</c:v>
                </c:pt>
                <c:pt idx="3">
                  <c:v>8.9999999999999993E-3</c:v>
                </c:pt>
                <c:pt idx="4">
                  <c:v>1.0999999999999999E-2</c:v>
                </c:pt>
                <c:pt idx="5" formatCode="General">
                  <c:v>1.2E-2</c:v>
                </c:pt>
                <c:pt idx="6">
                  <c:v>1.2E-2</c:v>
                </c:pt>
                <c:pt idx="7">
                  <c:v>1.2E-2</c:v>
                </c:pt>
                <c:pt idx="8">
                  <c:v>1.2999999999999999E-2</c:v>
                </c:pt>
                <c:pt idx="10">
                  <c:v>1.4E-2</c:v>
                </c:pt>
                <c:pt idx="11">
                  <c:v>1.4999999999999999E-2</c:v>
                </c:pt>
                <c:pt idx="12">
                  <c:v>1.6E-2</c:v>
                </c:pt>
                <c:pt idx="13">
                  <c:v>1.7999999999999999E-2</c:v>
                </c:pt>
                <c:pt idx="14">
                  <c:v>0.02</c:v>
                </c:pt>
                <c:pt idx="15">
                  <c:v>2.3E-2</c:v>
                </c:pt>
                <c:pt idx="16">
                  <c:v>2.5000000000000001E-2</c:v>
                </c:pt>
                <c:pt idx="17">
                  <c:v>0.03</c:v>
                </c:pt>
                <c:pt idx="18">
                  <c:v>3.3000000000000002E-2</c:v>
                </c:pt>
                <c:pt idx="19">
                  <c:v>3.4000000000000002E-2</c:v>
                </c:pt>
                <c:pt idx="20">
                  <c:v>3.9E-2</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Sheet1!$C$2:$C$22</c:f>
              <c:numCache>
                <c:formatCode>General</c:formatCode>
                <c:ptCount val="21"/>
                <c:pt idx="9" formatCode="0.00%">
                  <c:v>1.2999999999999999E-2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1.9%</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Sheet1!$D$2:$D$22</c:f>
              <c:numCache>
                <c:formatCode>0.00%</c:formatCode>
                <c:ptCount val="21"/>
                <c:pt idx="0">
                  <c:v>1.9E-2</c:v>
                </c:pt>
                <c:pt idx="1">
                  <c:v>1.9E-2</c:v>
                </c:pt>
                <c:pt idx="2">
                  <c:v>1.9E-2</c:v>
                </c:pt>
                <c:pt idx="3">
                  <c:v>1.9E-2</c:v>
                </c:pt>
                <c:pt idx="4">
                  <c:v>1.9E-2</c:v>
                </c:pt>
                <c:pt idx="5">
                  <c:v>1.9E-2</c:v>
                </c:pt>
                <c:pt idx="6">
                  <c:v>1.9E-2</c:v>
                </c:pt>
                <c:pt idx="7">
                  <c:v>1.9E-2</c:v>
                </c:pt>
                <c:pt idx="8">
                  <c:v>1.9E-2</c:v>
                </c:pt>
                <c:pt idx="9">
                  <c:v>1.9E-2</c:v>
                </c:pt>
                <c:pt idx="10">
                  <c:v>1.9E-2</c:v>
                </c:pt>
                <c:pt idx="11">
                  <c:v>1.9E-2</c:v>
                </c:pt>
                <c:pt idx="12">
                  <c:v>1.9E-2</c:v>
                </c:pt>
                <c:pt idx="13">
                  <c:v>1.9E-2</c:v>
                </c:pt>
                <c:pt idx="14">
                  <c:v>1.9E-2</c:v>
                </c:pt>
                <c:pt idx="15">
                  <c:v>1.9E-2</c:v>
                </c:pt>
                <c:pt idx="16">
                  <c:v>1.9E-2</c:v>
                </c:pt>
                <c:pt idx="17">
                  <c:v>1.9E-2</c:v>
                </c:pt>
                <c:pt idx="18">
                  <c:v>1.9E-2</c:v>
                </c:pt>
                <c:pt idx="19">
                  <c:v>1.9E-2</c:v>
                </c:pt>
                <c:pt idx="20">
                  <c:v>1.9E-2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073394893897625"/>
          <c:y val="0.89100944881889765"/>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Sheet1!$B$2:$B$22</c:f>
              <c:numCache>
                <c:formatCode>General</c:formatCode>
                <c:ptCount val="21"/>
                <c:pt idx="0">
                  <c:v>58</c:v>
                </c:pt>
                <c:pt idx="1">
                  <c:v>69</c:v>
                </c:pt>
                <c:pt idx="3">
                  <c:v>188</c:v>
                </c:pt>
                <c:pt idx="4">
                  <c:v>213</c:v>
                </c:pt>
                <c:pt idx="5">
                  <c:v>228</c:v>
                </c:pt>
                <c:pt idx="6">
                  <c:v>260</c:v>
                </c:pt>
                <c:pt idx="7">
                  <c:v>320</c:v>
                </c:pt>
                <c:pt idx="8">
                  <c:v>336</c:v>
                </c:pt>
                <c:pt idx="9">
                  <c:v>369</c:v>
                </c:pt>
                <c:pt idx="10">
                  <c:v>432</c:v>
                </c:pt>
                <c:pt idx="11">
                  <c:v>448</c:v>
                </c:pt>
                <c:pt idx="12">
                  <c:v>474</c:v>
                </c:pt>
                <c:pt idx="13">
                  <c:v>582</c:v>
                </c:pt>
                <c:pt idx="14">
                  <c:v>590</c:v>
                </c:pt>
                <c:pt idx="15">
                  <c:v>615</c:v>
                </c:pt>
                <c:pt idx="16">
                  <c:v>649</c:v>
                </c:pt>
                <c:pt idx="17">
                  <c:v>680</c:v>
                </c:pt>
                <c:pt idx="18">
                  <c:v>763</c:v>
                </c:pt>
                <c:pt idx="19">
                  <c:v>776</c:v>
                </c:pt>
                <c:pt idx="20">
                  <c:v>851</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Sheet1!$C$2:$C$22</c:f>
              <c:numCache>
                <c:formatCode>General</c:formatCode>
                <c:ptCount val="21"/>
                <c:pt idx="2">
                  <c:v>108</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Sheet1!$C$2:$C$23</c:f>
              <c:numCache>
                <c:formatCode>General</c:formatCode>
                <c:ptCount val="22"/>
                <c:pt idx="0">
                  <c:v>151</c:v>
                </c:pt>
                <c:pt idx="1">
                  <c:v>332</c:v>
                </c:pt>
                <c:pt idx="2">
                  <c:v>322</c:v>
                </c:pt>
                <c:pt idx="3">
                  <c:v>368</c:v>
                </c:pt>
                <c:pt idx="4">
                  <c:v>558</c:v>
                </c:pt>
                <c:pt idx="5">
                  <c:v>568</c:v>
                </c:pt>
                <c:pt idx="6">
                  <c:v>747</c:v>
                </c:pt>
                <c:pt idx="7">
                  <c:v>909</c:v>
                </c:pt>
                <c:pt idx="8">
                  <c:v>1011</c:v>
                </c:pt>
                <c:pt idx="9">
                  <c:v>1088</c:v>
                </c:pt>
                <c:pt idx="10">
                  <c:v>1162</c:v>
                </c:pt>
                <c:pt idx="11">
                  <c:v>1261</c:v>
                </c:pt>
                <c:pt idx="12">
                  <c:v>1258</c:v>
                </c:pt>
                <c:pt idx="13">
                  <c:v>1265</c:v>
                </c:pt>
                <c:pt idx="14">
                  <c:v>1422</c:v>
                </c:pt>
                <c:pt idx="15">
                  <c:v>1520</c:v>
                </c:pt>
                <c:pt idx="16">
                  <c:v>1764</c:v>
                </c:pt>
                <c:pt idx="17">
                  <c:v>2062</c:v>
                </c:pt>
                <c:pt idx="18">
                  <c:v>2140</c:v>
                </c:pt>
                <c:pt idx="19">
                  <c:v>2415</c:v>
                </c:pt>
                <c:pt idx="20">
                  <c:v>2783</c:v>
                </c:pt>
                <c:pt idx="21">
                  <c:v>2447</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Sheet1!$D$2:$D$23</c:f>
              <c:numCache>
                <c:formatCode>General</c:formatCode>
                <c:ptCount val="22"/>
                <c:pt idx="0">
                  <c:v>8</c:v>
                </c:pt>
                <c:pt idx="1">
                  <c:v>30</c:v>
                </c:pt>
                <c:pt idx="2">
                  <c:v>49</c:v>
                </c:pt>
                <c:pt idx="3">
                  <c:v>68</c:v>
                </c:pt>
                <c:pt idx="4">
                  <c:v>29</c:v>
                </c:pt>
                <c:pt idx="5">
                  <c:v>32</c:v>
                </c:pt>
                <c:pt idx="6">
                  <c:v>62</c:v>
                </c:pt>
                <c:pt idx="7">
                  <c:v>95</c:v>
                </c:pt>
                <c:pt idx="8">
                  <c:v>161</c:v>
                </c:pt>
                <c:pt idx="9">
                  <c:v>212</c:v>
                </c:pt>
                <c:pt idx="10">
                  <c:v>180</c:v>
                </c:pt>
                <c:pt idx="11">
                  <c:v>85</c:v>
                </c:pt>
                <c:pt idx="12">
                  <c:v>167</c:v>
                </c:pt>
                <c:pt idx="13">
                  <c:v>183</c:v>
                </c:pt>
                <c:pt idx="14">
                  <c:v>154</c:v>
                </c:pt>
                <c:pt idx="15">
                  <c:v>185</c:v>
                </c:pt>
                <c:pt idx="16">
                  <c:v>166</c:v>
                </c:pt>
                <c:pt idx="17">
                  <c:v>167</c:v>
                </c:pt>
                <c:pt idx="18">
                  <c:v>173</c:v>
                </c:pt>
                <c:pt idx="19">
                  <c:v>370</c:v>
                </c:pt>
                <c:pt idx="20">
                  <c:v>6</c:v>
                </c:pt>
                <c:pt idx="21">
                  <c:v>427</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Sheet1!$E$2:$E$23</c:f>
              <c:numCache>
                <c:formatCode>General</c:formatCode>
                <c:ptCount val="22"/>
                <c:pt idx="0">
                  <c:v>159</c:v>
                </c:pt>
                <c:pt idx="1">
                  <c:v>362</c:v>
                </c:pt>
                <c:pt idx="2">
                  <c:v>371</c:v>
                </c:pt>
                <c:pt idx="3">
                  <c:v>436</c:v>
                </c:pt>
                <c:pt idx="4">
                  <c:v>587</c:v>
                </c:pt>
                <c:pt idx="5">
                  <c:v>600</c:v>
                </c:pt>
                <c:pt idx="6">
                  <c:v>809</c:v>
                </c:pt>
                <c:pt idx="7">
                  <c:v>1004</c:v>
                </c:pt>
                <c:pt idx="8">
                  <c:v>1172</c:v>
                </c:pt>
                <c:pt idx="9">
                  <c:v>1300</c:v>
                </c:pt>
                <c:pt idx="10">
                  <c:v>1342</c:v>
                </c:pt>
                <c:pt idx="11">
                  <c:v>1346</c:v>
                </c:pt>
                <c:pt idx="12">
                  <c:v>1425</c:v>
                </c:pt>
                <c:pt idx="13">
                  <c:v>1448</c:v>
                </c:pt>
                <c:pt idx="14">
                  <c:v>1576</c:v>
                </c:pt>
                <c:pt idx="15">
                  <c:v>1705</c:v>
                </c:pt>
                <c:pt idx="16">
                  <c:v>1930</c:v>
                </c:pt>
                <c:pt idx="17">
                  <c:v>2229</c:v>
                </c:pt>
                <c:pt idx="18">
                  <c:v>2313</c:v>
                </c:pt>
                <c:pt idx="19">
                  <c:v>2785</c:v>
                </c:pt>
                <c:pt idx="20">
                  <c:v>2789</c:v>
                </c:pt>
                <c:pt idx="21">
                  <c:v>2874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Sheet1!$B$2:$B$23</c:f>
              <c:numCache>
                <c:formatCode>General</c:formatCode>
                <c:ptCount val="22"/>
                <c:pt idx="0">
                  <c:v>159</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Sheet1!$F$2:$F$23</c:f>
              <c:numCache>
                <c:formatCode>General</c:formatCode>
                <c:ptCount val="22"/>
                <c:pt idx="0">
                  <c:v>159</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13048132024135E-2"/>
          <c:y val="2.9577782970494414E-2"/>
          <c:w val="0.94075789400255561"/>
          <c:h val="0.86367611473695571"/>
        </c:manualLayout>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Sheet1!$B$2:$B$9</c:f>
              <c:numCache>
                <c:formatCode>General</c:formatCode>
                <c:ptCount val="8"/>
                <c:pt idx="2">
                  <c:v>17</c:v>
                </c:pt>
              </c:numCache>
            </c:numRef>
          </c:val>
          <c:extLst>
            <c:ext xmlns:c16="http://schemas.microsoft.com/office/drawing/2014/chart" uri="{C3380CC4-5D6E-409C-BE32-E72D297353CC}">
              <c16:uniqueId val="{00000000-DD9B-4353-8755-52DB7884125D}"/>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Sheet1!$C$2:$C$9</c:f>
              <c:numCache>
                <c:formatCode>General</c:formatCode>
                <c:ptCount val="8"/>
                <c:pt idx="1">
                  <c:v>12</c:v>
                </c:pt>
                <c:pt idx="2">
                  <c:v>12</c:v>
                </c:pt>
              </c:numCache>
            </c:numRef>
          </c:val>
          <c:extLst>
            <c:ext xmlns:c16="http://schemas.microsoft.com/office/drawing/2014/chart" uri="{C3380CC4-5D6E-409C-BE32-E72D297353CC}">
              <c16:uniqueId val="{00000001-DD9B-4353-8755-52DB7884125D}"/>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Flemington borough</c:v>
                </c:pt>
                <c:pt idx="1">
                  <c:v>Lebanon borough</c:v>
                </c:pt>
                <c:pt idx="2">
                  <c:v>High Bridge borough</c:v>
                </c:pt>
                <c:pt idx="3">
                  <c:v>Clinton town</c:v>
                </c:pt>
                <c:pt idx="4">
                  <c:v>Raritan township</c:v>
                </c:pt>
                <c:pt idx="5">
                  <c:v>Frenchtown borough</c:v>
                </c:pt>
                <c:pt idx="6">
                  <c:v>Clinton township</c:v>
                </c:pt>
                <c:pt idx="7">
                  <c:v>Lambertville city</c:v>
                </c:pt>
                <c:pt idx="8">
                  <c:v>Readington township</c:v>
                </c:pt>
                <c:pt idx="9">
                  <c:v>Union township</c:v>
                </c:pt>
              </c:strCache>
            </c:strRef>
          </c:cat>
          <c:val>
            <c:numRef>
              <c:f>Sheet1!$B$2:$B$11</c:f>
              <c:numCache>
                <c:formatCode>0.00%</c:formatCode>
                <c:ptCount val="10"/>
                <c:pt idx="0">
                  <c:v>0.33300000000000002</c:v>
                </c:pt>
                <c:pt idx="1">
                  <c:v>0.27900000000000003</c:v>
                </c:pt>
                <c:pt idx="2">
                  <c:v>0.16700000000000001</c:v>
                </c:pt>
                <c:pt idx="3">
                  <c:v>0.152</c:v>
                </c:pt>
                <c:pt idx="4">
                  <c:v>0.14299999999999999</c:v>
                </c:pt>
                <c:pt idx="5">
                  <c:v>0.125</c:v>
                </c:pt>
                <c:pt idx="6">
                  <c:v>0.11899999999999999</c:v>
                </c:pt>
                <c:pt idx="7">
                  <c:v>0.11799999999999999</c:v>
                </c:pt>
                <c:pt idx="8">
                  <c:v>0.106</c:v>
                </c:pt>
                <c:pt idx="9">
                  <c:v>9.8000000000000004E-2</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Hunterdon County avg 11.2%</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Flemington borough</c:v>
                </c:pt>
                <c:pt idx="1">
                  <c:v>Lebanon borough</c:v>
                </c:pt>
                <c:pt idx="2">
                  <c:v>High Bridge borough</c:v>
                </c:pt>
                <c:pt idx="3">
                  <c:v>Clinton town</c:v>
                </c:pt>
                <c:pt idx="4">
                  <c:v>Raritan township</c:v>
                </c:pt>
                <c:pt idx="5">
                  <c:v>Frenchtown borough</c:v>
                </c:pt>
                <c:pt idx="6">
                  <c:v>Clinton township</c:v>
                </c:pt>
                <c:pt idx="7">
                  <c:v>Lambertville city</c:v>
                </c:pt>
                <c:pt idx="8">
                  <c:v>Readington township</c:v>
                </c:pt>
                <c:pt idx="9">
                  <c:v>Union township</c:v>
                </c:pt>
              </c:strCache>
            </c:strRef>
          </c:cat>
          <c:val>
            <c:numRef>
              <c:f>Sheet1!$C$2:$C$11</c:f>
              <c:numCache>
                <c:formatCode>0%</c:formatCode>
                <c:ptCount val="10"/>
                <c:pt idx="0">
                  <c:v>0.112</c:v>
                </c:pt>
                <c:pt idx="1">
                  <c:v>0.112</c:v>
                </c:pt>
                <c:pt idx="2">
                  <c:v>0.112</c:v>
                </c:pt>
                <c:pt idx="3">
                  <c:v>0.112</c:v>
                </c:pt>
                <c:pt idx="4">
                  <c:v>0.112</c:v>
                </c:pt>
                <c:pt idx="5">
                  <c:v>0.112</c:v>
                </c:pt>
                <c:pt idx="6">
                  <c:v>0.112</c:v>
                </c:pt>
                <c:pt idx="7">
                  <c:v>0.112</c:v>
                </c:pt>
                <c:pt idx="8">
                  <c:v>0.112</c:v>
                </c:pt>
                <c:pt idx="9">
                  <c:v>0.112</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22993823818897638"/>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Sheet1!$B$2:$B$22</c:f>
              <c:numCache>
                <c:formatCode>General</c:formatCode>
                <c:ptCount val="21"/>
                <c:pt idx="0">
                  <c:v>903</c:v>
                </c:pt>
                <c:pt idx="1">
                  <c:v>947</c:v>
                </c:pt>
                <c:pt idx="2">
                  <c:v>1251</c:v>
                </c:pt>
                <c:pt idx="4">
                  <c:v>1744</c:v>
                </c:pt>
                <c:pt idx="5" formatCode="#,##0">
                  <c:v>2916</c:v>
                </c:pt>
                <c:pt idx="6" formatCode="#,##0">
                  <c:v>4132</c:v>
                </c:pt>
                <c:pt idx="7" formatCode="#,##0">
                  <c:v>4722</c:v>
                </c:pt>
                <c:pt idx="8" formatCode="#,##0">
                  <c:v>4872</c:v>
                </c:pt>
                <c:pt idx="9" formatCode="#,##0">
                  <c:v>5417</c:v>
                </c:pt>
                <c:pt idx="10" formatCode="#,##0">
                  <c:v>5953</c:v>
                </c:pt>
                <c:pt idx="11" formatCode="#,##0">
                  <c:v>6371</c:v>
                </c:pt>
                <c:pt idx="12" formatCode="#,##0">
                  <c:v>6603</c:v>
                </c:pt>
                <c:pt idx="13">
                  <c:v>6608</c:v>
                </c:pt>
                <c:pt idx="14" formatCode="#,##0">
                  <c:v>7759</c:v>
                </c:pt>
                <c:pt idx="15" formatCode="#,##0">
                  <c:v>11368</c:v>
                </c:pt>
                <c:pt idx="16" formatCode="#,##0">
                  <c:v>11849</c:v>
                </c:pt>
                <c:pt idx="17" formatCode="#,##0">
                  <c:v>11999</c:v>
                </c:pt>
                <c:pt idx="18" formatCode="#,##0">
                  <c:v>13410</c:v>
                </c:pt>
                <c:pt idx="19" formatCode="#,##0">
                  <c:v>14159</c:v>
                </c:pt>
                <c:pt idx="20" formatCode="#,##0">
                  <c:v>18630</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Sheet1!$C$2:$C$22</c:f>
              <c:numCache>
                <c:formatCode>General</c:formatCode>
                <c:ptCount val="21"/>
                <c:pt idx="3">
                  <c:v>1562</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Sheet1!$B$2:$B$23</c:f>
              <c:numCache>
                <c:formatCode>General</c:formatCode>
                <c:ptCount val="22"/>
                <c:pt idx="16">
                  <c:v>0.4</c:v>
                </c:pt>
              </c:numCache>
            </c:numRef>
          </c:val>
          <c:extLst>
            <c:ext xmlns:c16="http://schemas.microsoft.com/office/drawing/2014/chart" uri="{C3380CC4-5D6E-409C-BE32-E72D297353CC}">
              <c16:uniqueId val="{00000000-A1DA-41C2-8B4B-0A1D4F0A91E6}"/>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Sheet1!$C$2:$C$23</c:f>
              <c:numCache>
                <c:formatCode>0%</c:formatCode>
                <c:ptCount val="22"/>
                <c:pt idx="0">
                  <c:v>0.21</c:v>
                </c:pt>
                <c:pt idx="1">
                  <c:v>0.27</c:v>
                </c:pt>
                <c:pt idx="2">
                  <c:v>0.28999999999999998</c:v>
                </c:pt>
                <c:pt idx="3">
                  <c:v>0.36</c:v>
                </c:pt>
                <c:pt idx="4">
                  <c:v>0.34</c:v>
                </c:pt>
                <c:pt idx="5">
                  <c:v>0.32</c:v>
                </c:pt>
                <c:pt idx="6">
                  <c:v>0.37</c:v>
                </c:pt>
                <c:pt idx="7">
                  <c:v>0.36</c:v>
                </c:pt>
                <c:pt idx="8">
                  <c:v>0.36</c:v>
                </c:pt>
                <c:pt idx="9">
                  <c:v>0.4</c:v>
                </c:pt>
                <c:pt idx="10">
                  <c:v>0.41</c:v>
                </c:pt>
                <c:pt idx="11">
                  <c:v>0.41</c:v>
                </c:pt>
                <c:pt idx="12">
                  <c:v>0.39</c:v>
                </c:pt>
                <c:pt idx="13">
                  <c:v>0.41</c:v>
                </c:pt>
                <c:pt idx="14">
                  <c:v>0.41</c:v>
                </c:pt>
                <c:pt idx="15">
                  <c:v>0.45</c:v>
                </c:pt>
                <c:pt idx="16">
                  <c:v>0.4</c:v>
                </c:pt>
                <c:pt idx="17">
                  <c:v>0.49</c:v>
                </c:pt>
                <c:pt idx="18">
                  <c:v>0.49</c:v>
                </c:pt>
                <c:pt idx="19">
                  <c:v>0.57999999999999996</c:v>
                </c:pt>
                <c:pt idx="20">
                  <c:v>0.59</c:v>
                </c:pt>
                <c:pt idx="21">
                  <c:v>0.42</c:v>
                </c:pt>
              </c:numCache>
            </c:numRef>
          </c:val>
          <c:extLst>
            <c:ext xmlns:c16="http://schemas.microsoft.com/office/drawing/2014/chart" uri="{C3380CC4-5D6E-409C-BE32-E72D297353CC}">
              <c16:uniqueId val="{00000001-A1DA-41C2-8B4B-0A1D4F0A91E6}"/>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1DA-41C2-8B4B-0A1D4F0A91E6}"/>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1DA-41C2-8B4B-0A1D4F0A91E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Sheet1!$D$2:$D$23</c:f>
              <c:numCache>
                <c:formatCode>0%</c:formatCode>
                <c:ptCount val="22"/>
                <c:pt idx="0">
                  <c:v>0.17</c:v>
                </c:pt>
                <c:pt idx="1">
                  <c:v>0.24</c:v>
                </c:pt>
                <c:pt idx="2">
                  <c:v>0.28000000000000003</c:v>
                </c:pt>
                <c:pt idx="3">
                  <c:v>0.31</c:v>
                </c:pt>
                <c:pt idx="4">
                  <c:v>0.32</c:v>
                </c:pt>
                <c:pt idx="5">
                  <c:v>0.33</c:v>
                </c:pt>
                <c:pt idx="6">
                  <c:v>0.34</c:v>
                </c:pt>
                <c:pt idx="7">
                  <c:v>0.34</c:v>
                </c:pt>
                <c:pt idx="8">
                  <c:v>0.36</c:v>
                </c:pt>
                <c:pt idx="9">
                  <c:v>0.37</c:v>
                </c:pt>
                <c:pt idx="10">
                  <c:v>0.38</c:v>
                </c:pt>
                <c:pt idx="11">
                  <c:v>0.38</c:v>
                </c:pt>
                <c:pt idx="12">
                  <c:v>0.4</c:v>
                </c:pt>
                <c:pt idx="13">
                  <c:v>0.41</c:v>
                </c:pt>
                <c:pt idx="14">
                  <c:v>0.42</c:v>
                </c:pt>
                <c:pt idx="15">
                  <c:v>0.44</c:v>
                </c:pt>
                <c:pt idx="16">
                  <c:v>0.46</c:v>
                </c:pt>
                <c:pt idx="17">
                  <c:v>0.47</c:v>
                </c:pt>
                <c:pt idx="18">
                  <c:v>0.5</c:v>
                </c:pt>
                <c:pt idx="19">
                  <c:v>0.57999999999999996</c:v>
                </c:pt>
                <c:pt idx="20">
                  <c:v>0.6</c:v>
                </c:pt>
                <c:pt idx="21">
                  <c:v>0.42</c:v>
                </c:pt>
              </c:numCache>
            </c:numRef>
          </c:val>
          <c:extLst>
            <c:ext xmlns:c16="http://schemas.microsoft.com/office/drawing/2014/chart" uri="{C3380CC4-5D6E-409C-BE32-E72D297353CC}">
              <c16:uniqueId val="{00000004-A1DA-41C2-8B4B-0A1D4F0A91E6}"/>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Sheet1!$E$2:$E$23</c:f>
              <c:numCache>
                <c:formatCode>General</c:formatCode>
                <c:ptCount val="22"/>
                <c:pt idx="16">
                  <c:v>0.46</c:v>
                </c:pt>
              </c:numCache>
            </c:numRef>
          </c:val>
          <c:extLst>
            <c:ext xmlns:c16="http://schemas.microsoft.com/office/drawing/2014/chart" uri="{C3380CC4-5D6E-409C-BE32-E72D297353CC}">
              <c16:uniqueId val="{00000005-A1DA-41C2-8B4B-0A1D4F0A91E6}"/>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Sheet1!$B$2:$B$23</c:f>
              <c:numCache>
                <c:formatCode>General</c:formatCode>
                <c:ptCount val="22"/>
                <c:pt idx="17">
                  <c:v>0.53</c:v>
                </c:pt>
              </c:numCache>
            </c:numRef>
          </c:val>
          <c:extLst>
            <c:ext xmlns:c16="http://schemas.microsoft.com/office/drawing/2014/chart" uri="{C3380CC4-5D6E-409C-BE32-E72D297353CC}">
              <c16:uniqueId val="{00000000-8AF7-4414-87CA-D57FB04FEEF2}"/>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Sheet1!$C$2:$C$23</c:f>
              <c:numCache>
                <c:formatCode>0%</c:formatCode>
                <c:ptCount val="22"/>
                <c:pt idx="0">
                  <c:v>0.21</c:v>
                </c:pt>
                <c:pt idx="1">
                  <c:v>0.32</c:v>
                </c:pt>
                <c:pt idx="2">
                  <c:v>0.33</c:v>
                </c:pt>
                <c:pt idx="3">
                  <c:v>0.43</c:v>
                </c:pt>
                <c:pt idx="4">
                  <c:v>0.34</c:v>
                </c:pt>
                <c:pt idx="5">
                  <c:v>0.38</c:v>
                </c:pt>
                <c:pt idx="6">
                  <c:v>0.39</c:v>
                </c:pt>
                <c:pt idx="7">
                  <c:v>0.4</c:v>
                </c:pt>
                <c:pt idx="8">
                  <c:v>0.37</c:v>
                </c:pt>
                <c:pt idx="9">
                  <c:v>0.38</c:v>
                </c:pt>
                <c:pt idx="10">
                  <c:v>0.43</c:v>
                </c:pt>
                <c:pt idx="11">
                  <c:v>0.45</c:v>
                </c:pt>
                <c:pt idx="12">
                  <c:v>0.46</c:v>
                </c:pt>
                <c:pt idx="13">
                  <c:v>0.45</c:v>
                </c:pt>
                <c:pt idx="14">
                  <c:v>0.47</c:v>
                </c:pt>
                <c:pt idx="15">
                  <c:v>0.49</c:v>
                </c:pt>
                <c:pt idx="16">
                  <c:v>0.55000000000000004</c:v>
                </c:pt>
                <c:pt idx="17">
                  <c:v>0.53</c:v>
                </c:pt>
                <c:pt idx="18">
                  <c:v>0.56000000000000005</c:v>
                </c:pt>
                <c:pt idx="19">
                  <c:v>0.62</c:v>
                </c:pt>
                <c:pt idx="20">
                  <c:v>0.63</c:v>
                </c:pt>
                <c:pt idx="21">
                  <c:v>0.45</c:v>
                </c:pt>
              </c:numCache>
            </c:numRef>
          </c:val>
          <c:extLst>
            <c:ext xmlns:c16="http://schemas.microsoft.com/office/drawing/2014/chart" uri="{C3380CC4-5D6E-409C-BE32-E72D297353CC}">
              <c16:uniqueId val="{00000001-8AF7-4414-87CA-D57FB04FEEF2}"/>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F7-4414-87CA-D57FB04FEEF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F7-4414-87CA-D57FB04FEEF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Sheet1!$D$2:$D$23</c:f>
              <c:numCache>
                <c:formatCode>0%</c:formatCode>
                <c:ptCount val="22"/>
                <c:pt idx="0">
                  <c:v>0.24</c:v>
                </c:pt>
                <c:pt idx="1">
                  <c:v>0.31</c:v>
                </c:pt>
                <c:pt idx="2">
                  <c:v>0.33</c:v>
                </c:pt>
                <c:pt idx="3">
                  <c:v>0.34</c:v>
                </c:pt>
                <c:pt idx="4">
                  <c:v>0.35</c:v>
                </c:pt>
                <c:pt idx="5">
                  <c:v>0.39</c:v>
                </c:pt>
                <c:pt idx="6">
                  <c:v>0.39</c:v>
                </c:pt>
                <c:pt idx="7">
                  <c:v>0.39</c:v>
                </c:pt>
                <c:pt idx="8">
                  <c:v>0.4</c:v>
                </c:pt>
                <c:pt idx="9">
                  <c:v>0.4</c:v>
                </c:pt>
                <c:pt idx="10">
                  <c:v>0.4</c:v>
                </c:pt>
                <c:pt idx="11">
                  <c:v>0.44</c:v>
                </c:pt>
                <c:pt idx="12">
                  <c:v>0.45</c:v>
                </c:pt>
                <c:pt idx="13">
                  <c:v>0.46</c:v>
                </c:pt>
                <c:pt idx="14">
                  <c:v>0.47</c:v>
                </c:pt>
                <c:pt idx="15">
                  <c:v>0.49</c:v>
                </c:pt>
                <c:pt idx="16">
                  <c:v>0.54</c:v>
                </c:pt>
                <c:pt idx="17">
                  <c:v>0.56999999999999995</c:v>
                </c:pt>
                <c:pt idx="18">
                  <c:v>0.56999999999999995</c:v>
                </c:pt>
                <c:pt idx="19">
                  <c:v>0.62</c:v>
                </c:pt>
                <c:pt idx="20">
                  <c:v>0.63</c:v>
                </c:pt>
                <c:pt idx="21">
                  <c:v>0.46</c:v>
                </c:pt>
              </c:numCache>
            </c:numRef>
          </c:val>
          <c:extLst>
            <c:ext xmlns:c16="http://schemas.microsoft.com/office/drawing/2014/chart" uri="{C3380CC4-5D6E-409C-BE32-E72D297353CC}">
              <c16:uniqueId val="{00000004-8AF7-4414-87CA-D57FB04FEEF2}"/>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Sheet1!$E$2:$E$23</c:f>
              <c:numCache>
                <c:formatCode>General</c:formatCode>
                <c:ptCount val="22"/>
                <c:pt idx="17" formatCode="0%">
                  <c:v>0.56999999999999995</c:v>
                </c:pt>
              </c:numCache>
            </c:numRef>
          </c:val>
          <c:extLst>
            <c:ext xmlns:c16="http://schemas.microsoft.com/office/drawing/2014/chart" uri="{C3380CC4-5D6E-409C-BE32-E72D297353CC}">
              <c16:uniqueId val="{00000005-8AF7-4414-87CA-D57FB04FEEF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9580774445230383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39-4C72-8F56-B17E07FE2D6A}"/>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Sheet1!$B$2:$B$22</c:f>
              <c:numCache>
                <c:formatCode>0%</c:formatCode>
                <c:ptCount val="21"/>
                <c:pt idx="1">
                  <c:v>0.3</c:v>
                </c:pt>
                <c:pt idx="2">
                  <c:v>0.3</c:v>
                </c:pt>
                <c:pt idx="3">
                  <c:v>0.22</c:v>
                </c:pt>
                <c:pt idx="4">
                  <c:v>0.22</c:v>
                </c:pt>
                <c:pt idx="5">
                  <c:v>0.22</c:v>
                </c:pt>
                <c:pt idx="6">
                  <c:v>0.16</c:v>
                </c:pt>
                <c:pt idx="7">
                  <c:v>0.14000000000000001</c:v>
                </c:pt>
                <c:pt idx="8">
                  <c:v>0.14000000000000001</c:v>
                </c:pt>
                <c:pt idx="9">
                  <c:v>0.12</c:v>
                </c:pt>
                <c:pt idx="10">
                  <c:v>0.11</c:v>
                </c:pt>
                <c:pt idx="11">
                  <c:v>0.1</c:v>
                </c:pt>
                <c:pt idx="12">
                  <c:v>0.08</c:v>
                </c:pt>
                <c:pt idx="13" formatCode="General">
                  <c:v>0.08</c:v>
                </c:pt>
                <c:pt idx="14">
                  <c:v>0.08</c:v>
                </c:pt>
                <c:pt idx="15">
                  <c:v>7.0000000000000007E-2</c:v>
                </c:pt>
                <c:pt idx="16">
                  <c:v>0.06</c:v>
                </c:pt>
                <c:pt idx="17">
                  <c:v>0.03</c:v>
                </c:pt>
                <c:pt idx="18">
                  <c:v>0.03</c:v>
                </c:pt>
                <c:pt idx="19">
                  <c:v>0.01</c:v>
                </c:pt>
                <c:pt idx="20">
                  <c:v>-0.08</c:v>
                </c:pt>
              </c:numCache>
            </c:numRef>
          </c:val>
          <c:extLst>
            <c:ext xmlns:c16="http://schemas.microsoft.com/office/drawing/2014/chart" uri="{C3380CC4-5D6E-409C-BE32-E72D297353CC}">
              <c16:uniqueId val="{00000001-7039-4C72-8F56-B17E07FE2D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Sheet1!$C$2:$C$22</c:f>
              <c:numCache>
                <c:formatCode>General</c:formatCode>
                <c:ptCount val="21"/>
                <c:pt idx="0">
                  <c:v>0.61</c:v>
                </c:pt>
              </c:numCache>
            </c:numRef>
          </c:val>
          <c:extLst>
            <c:ext xmlns:c16="http://schemas.microsoft.com/office/drawing/2014/chart" uri="{C3380CC4-5D6E-409C-BE32-E72D297353CC}">
              <c16:uniqueId val="{00000002-7039-4C72-8F56-B17E07FE2D6A}"/>
            </c:ext>
          </c:extLst>
        </c:ser>
        <c:ser>
          <c:idx val="2"/>
          <c:order val="2"/>
          <c:tx>
            <c:strRef>
              <c:f>Sheet1!$D$1</c:f>
              <c:strCache>
                <c:ptCount val="1"/>
                <c:pt idx="0">
                  <c:v>NJ 10%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Sheet1!$D$2:$D$22</c:f>
              <c:numCache>
                <c:formatCode>0%</c:formatCode>
                <c:ptCount val="21"/>
                <c:pt idx="0">
                  <c:v>0.1</c:v>
                </c:pt>
                <c:pt idx="1">
                  <c:v>0.1</c:v>
                </c:pt>
                <c:pt idx="2">
                  <c:v>0.1</c:v>
                </c:pt>
                <c:pt idx="3">
                  <c:v>0.1</c:v>
                </c:pt>
                <c:pt idx="4">
                  <c:v>0.1</c:v>
                </c:pt>
                <c:pt idx="5">
                  <c:v>0.1</c:v>
                </c:pt>
                <c:pt idx="6">
                  <c:v>0.1</c:v>
                </c:pt>
                <c:pt idx="7">
                  <c:v>0.1</c:v>
                </c:pt>
                <c:pt idx="8">
                  <c:v>0.1</c:v>
                </c:pt>
                <c:pt idx="9">
                  <c:v>0.1</c:v>
                </c:pt>
                <c:pt idx="10">
                  <c:v>0.1</c:v>
                </c:pt>
                <c:pt idx="11">
                  <c:v>0.1</c:v>
                </c:pt>
                <c:pt idx="12">
                  <c:v>0.1</c:v>
                </c:pt>
                <c:pt idx="13">
                  <c:v>0.1</c:v>
                </c:pt>
                <c:pt idx="14">
                  <c:v>0.1</c:v>
                </c:pt>
                <c:pt idx="15">
                  <c:v>0.1</c:v>
                </c:pt>
                <c:pt idx="16">
                  <c:v>0.1</c:v>
                </c:pt>
                <c:pt idx="17">
                  <c:v>0.1</c:v>
                </c:pt>
                <c:pt idx="18">
                  <c:v>0.1</c:v>
                </c:pt>
                <c:pt idx="19">
                  <c:v>0.1</c:v>
                </c:pt>
                <c:pt idx="20">
                  <c:v>0.1</c:v>
                </c:pt>
              </c:numCache>
            </c:numRef>
          </c:val>
          <c:extLst>
            <c:ext xmlns:c16="http://schemas.microsoft.com/office/drawing/2014/chart" uri="{C3380CC4-5D6E-409C-BE32-E72D297353CC}">
              <c16:uniqueId val="{00000004-7039-4C72-8F56-B17E07FE2D6A}"/>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53429874382312692"/>
          <c:y val="0.96169257688942733"/>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0.81607</cdr:y>
    </cdr:to>
    <cdr:sp macro="" textlink="">
      <cdr:nvSpPr>
        <cdr:cNvPr id="2" name="TextBox 5"/>
        <cdr:cNvSpPr txBox="1"/>
      </cdr:nvSpPr>
      <cdr:spPr>
        <a:xfrm xmlns:a="http://schemas.openxmlformats.org/drawingml/2006/main">
          <a:off x="3038290" y="5050586"/>
          <a:ext cx="93697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4.1%</a:t>
          </a:r>
        </a:p>
      </cdr:txBody>
    </cdr:sp>
  </cdr:relSizeAnchor>
</c:userShapes>
</file>

<file path=ppt/drawings/drawing2.xml><?xml version="1.0" encoding="utf-8"?>
<c:userShapes xmlns:c="http://schemas.openxmlformats.org/drawingml/2006/chart">
  <cdr:relSizeAnchor xmlns:cdr="http://schemas.openxmlformats.org/drawingml/2006/chartDrawing">
    <cdr:from>
      <cdr:x>0.30191</cdr:x>
      <cdr:y>0.91522</cdr:y>
    </cdr:from>
    <cdr:to>
      <cdr:x>0.45611</cdr:x>
      <cdr:y>0.95089</cdr:y>
    </cdr:to>
    <cdr:sp macro="" textlink="">
      <cdr:nvSpPr>
        <cdr:cNvPr id="2" name="TextBox 5"/>
        <cdr:cNvSpPr txBox="1"/>
      </cdr:nvSpPr>
      <cdr:spPr>
        <a:xfrm xmlns:a="http://schemas.openxmlformats.org/drawingml/2006/main">
          <a:off x="2961778" y="5923113"/>
          <a:ext cx="151272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33.2%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4/3/2025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4/3/2025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8" Type="http://schemas.openxmlformats.org/officeDocument/2006/relationships/hyperlink" Target="https://harvestfsc.com/" TargetMode="External"/><Relationship Id="rId3" Type="http://schemas.openxmlformats.org/officeDocument/2006/relationships/hyperlink" Target="http://www.tricountyresourcenet.org/" TargetMode="External"/><Relationship Id="rId7" Type="http://schemas.openxmlformats.org/officeDocument/2006/relationships/hyperlink" Target="https://njprevent.com/"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s://careplusnj.org/" TargetMode="External"/><Relationship Id="rId11" Type="http://schemas.openxmlformats.org/officeDocument/2006/relationships/hyperlink" Target="https://rwjms.rutgers.edu/boggscenter/" TargetMode="External"/><Relationship Id="rId5" Type="http://schemas.openxmlformats.org/officeDocument/2006/relationships/hyperlink" Target="https://norwescap.org/" TargetMode="External"/><Relationship Id="rId10" Type="http://schemas.openxmlformats.org/officeDocument/2006/relationships/hyperlink" Target="https://ascfamily.org/" TargetMode="External"/><Relationship Id="rId4" Type="http://schemas.openxmlformats.org/officeDocument/2006/relationships/hyperlink" Target="https://casashaw.org/" TargetMode="External"/><Relationship Id="rId9" Type="http://schemas.openxmlformats.org/officeDocument/2006/relationships/hyperlink" Target="https://www.wafaaorganization.org/"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probononj.org/ProviderDirectory.aspx"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4/3/2025</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Flemington and Lebanon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(Note that total county population size has not been accounted for in this indicator).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Raritan and Readington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most costly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childcare and housing.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most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higher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Flemington and Hampton have the lowest median household incomes.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lower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vary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Flemington and Hampton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lower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decrease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lower than the state average and is lower than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tended to vary from 2020-2022.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vary between 2018 and 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vary across the school years shown. </a:t>
            </a:r>
          </a:p>
          <a:p>
            <a:pPr marL="0" lvl="0" indent="0">
              <a:buFont typeface="Arial" panose="020B0604020202020204" pitchFamily="34" charset="0"/>
              <a:buNone/>
            </a:pPr>
            <a:r>
              <a:rPr lang="en-US" sz="1200" kern="1200" dirty="0">
                <a:solidFill>
                  <a:schemeClr val="tx1"/>
                </a:solidFill>
                <a:effectLst/>
                <a:latin typeface="+mn-lt"/>
                <a:ea typeface="+mn-ea"/>
                <a:cs typeface="+mn-cs"/>
              </a:rPr>
              <a:t>Data are not reported for the 2020-2021 and 2021-2022 school years due to the following: "While operating remotely, districts altered traditional breakfast and lunch service, distributing multiple days' meals at select local sites.  Due to federal legislation aimed at reducing food insecurity during the COVID-19 pandemic, all students, regardless of income, were eligible to receive free breakfast and lunch."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increase between 2020 and 2024.</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and school-age median monthly childcare costs in this county tend to be middling for the state, whereas pre-k childcare costs tends to be on the high side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lower than expected for infant, toddler, pre-K, and school-age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longer commute time to work as compared to the state average of 31.4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lower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5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vary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High Bridge and Delaware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lowest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decrease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highest report of women receiving early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county, White women reported receiving early prenatal care most frequently, followed by Asian women.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is unavailable or suppressed for Other Single Race, Two or More Races, and Unknown Race/Ethnicity.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 indicates data are suppressed.  N/A indicates data are not available.  Some races/ethnicities are not included due to either data suppression or data unavailability.</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492569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cesarean delivery rate is similar to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cesarean delivery rate has tended to vary over time.</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3283728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lower than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lower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vary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school districts with data available for this county, South Hunterdon Regional and Hunterdon Central Regional have the lowest graduation rates.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over time data for 2020, 2021, 2022, and 2023. It may also include data for additional school districts.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lowest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below the rate for NJ.  </a:t>
            </a:r>
          </a:p>
          <a:p>
            <a:r>
              <a:rPr lang="en-US" sz="1200" kern="1200" dirty="0">
                <a:solidFill>
                  <a:schemeClr val="tx1"/>
                </a:solidFill>
                <a:effectLst/>
                <a:latin typeface="+mn-lt"/>
                <a:ea typeface="+mn-ea"/>
                <a:cs typeface="+mn-cs"/>
              </a:rPr>
              <a:t> The 2021 data is in two different formats, making it difficult to compile, and not very accurate.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decrease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rate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increase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harassment.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has the lowest number of new complaints filed in the state.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4152415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each NJ county,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increased slightly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increased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$22K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3 counties experienced an increase in the percentage of suspected opioid deaths (positive percentages), while the remaining 16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-38.89% change indicates a decrease in suspected overdose deaths across 2022 to 2023.</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2019 and 2023, the number of suspected opioid deaths in this county has tended to vary.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alcohol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2023. In 2023, there were 82,176 treatment admissions and 81,957 discharges reported to the New Jersey Department of Human Services, Division of Mental Health and Addiction Services by substance use disorder treatment providers. These data were submitted through the web-based New Jersey Substance Abuse Monitoring System (NJSAMS). This report is based on the information provided in the March 2024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short term care facilities.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increase over time.  2018 and 2021 do not have data available.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Cape May and Salem Counties.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residents reporting Other as race/ethnicity reported symptoms of mental health distress most frequently, followed by White residents.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Percentages based on fewer than 50 completed surveys and/or relative standard error (RSE) &gt; 30% are not shown because they do not meet the CDC BRFSS standard for data release.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Salem and Warren counties.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White residents, and lower proportions of residents of all other races/ethnicities in this county.  </a:t>
            </a:r>
          </a:p>
          <a:p>
            <a:r>
              <a:rPr lang="en-US" sz="1200" kern="1200" dirty="0">
                <a:solidFill>
                  <a:schemeClr val="tx1"/>
                </a:solidFill>
                <a:effectLst/>
                <a:latin typeface="+mn-lt"/>
                <a:ea typeface="+mn-ea"/>
                <a:cs typeface="+mn-cs"/>
              </a:rPr>
              <a:t>Data is unavailable for Native Hawaiian/Other PI.</a:t>
            </a: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this county, residents reporting a race/ethnicity of Other reported diagnosed depression most frequently, followed by White residents.</a:t>
            </a:r>
          </a:p>
          <a:p>
            <a:pPr lvl="0"/>
            <a:r>
              <a:rPr lang="en-US" sz="1200" kern="1200" dirty="0">
                <a:solidFill>
                  <a:schemeClr val="tx1"/>
                </a:solidFill>
                <a:effectLst/>
                <a:latin typeface="+mn-lt"/>
                <a:ea typeface="+mn-ea"/>
                <a:cs typeface="+mn-cs"/>
              </a:rPr>
              <a:t>Diagnosed depression was reported by Women at a higher rate as compared to 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77</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2023, this county had the lowest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1.12):</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151</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&lt;10*</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order to protect the privacy of children and families represented in this report, when data is less than 10, these values are reported as "&lt;10*".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Hunterdon out-of-home placement data is suppressed. In order to protect the privacy of children and families represented in this report, when data is less than 10, these values are suppressed.</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is not comparable between 2023 to most previous years due to suppressed data.  See workbook for additional information.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endParaRPr lang="en-US" dirty="0"/>
          </a:p>
          <a:p>
            <a:endParaRPr lang="en-US" dirty="0"/>
          </a:p>
          <a:p>
            <a:r>
              <a:rPr lang="en-US" dirty="0"/>
              <a:t>In order to protect the privacy of children and families represented in this report, when data is less than 10, these values are reported as "&lt;10*“ in the workbook and appear blank on the chart.</a:t>
            </a:r>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residents has decreased slightly while the proportion of Black/African American, Asian, and Hispanic/Latino residents has increased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a:lnSpc>
                <a:spcPct val="107000"/>
              </a:lnSpc>
              <a:spcBef>
                <a:spcPts val="0"/>
              </a:spcBef>
              <a:spcAft>
                <a:spcPts val="800"/>
              </a:spcAft>
            </a:pPr>
            <a:r>
              <a:rPr lang="en-US" sz="1200" kern="1200" dirty="0">
                <a:solidFill>
                  <a:schemeClr val="tx1"/>
                </a:solidFill>
                <a:effectLst/>
                <a:latin typeface="+mn-lt"/>
                <a:ea typeface="+mn-ea"/>
                <a:cs typeface="+mn-cs"/>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www.tricountyresourcenet.org/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https://casashaw.org/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https://norwescap.org/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https://careplusnj.org/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https://njprevent.com/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https://harvestfsc.com/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https://www.wafaaorganization.org/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https://ascfamily.org/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1"/>
              </a:rPr>
              <a:t>https://rwjms.rutgers.edu/boggscenter/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https://www.nj.gov/dcf/families/support/success/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dirty="0"/>
          </a:p>
        </p:txBody>
      </p:sp>
    </p:spTree>
    <p:extLst>
      <p:ext uri="{BB962C8B-B14F-4D97-AF65-F5344CB8AC3E}">
        <p14:creationId xmlns:p14="http://schemas.microsoft.com/office/powerpoint/2010/main" val="24260955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English Language Arts.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35917319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Mathematics.</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91</a:t>
            </a:fld>
            <a:endParaRPr lang="en-US" dirty="0"/>
          </a:p>
        </p:txBody>
      </p:sp>
    </p:spTree>
    <p:extLst>
      <p:ext uri="{BB962C8B-B14F-4D97-AF65-F5344CB8AC3E}">
        <p14:creationId xmlns:p14="http://schemas.microsoft.com/office/powerpoint/2010/main" val="13114121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only one county experienced a decrease in the percentage of state funded preschool enrollment (negative percentages), while the remaining 20 NJ counties experienced an increase (positive percentages).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county, the 61% change indicates an increase in state funded preschool enrollment across 2022 to 2023.</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92</a:t>
            </a:fld>
            <a:endParaRPr lang="en-US" dirty="0"/>
          </a:p>
        </p:txBody>
      </p:sp>
    </p:spTree>
    <p:extLst>
      <p:ext uri="{BB962C8B-B14F-4D97-AF65-F5344CB8AC3E}">
        <p14:creationId xmlns:p14="http://schemas.microsoft.com/office/powerpoint/2010/main" val="7831241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16.1 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https://www.probononj.org/ProviderDirectory.aspx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https://www.tricountyresourcenet.org/community-services/legal-advocacy/advocacy/</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8348A3-7091-4FB3-AE37-CB43F4A5F199}" type="slidenum">
              <a:rPr lang="en-US" smtClean="0"/>
              <a:t>94</a:t>
            </a:fld>
            <a:endParaRPr lang="en-US" dirty="0"/>
          </a:p>
        </p:txBody>
      </p:sp>
    </p:spTree>
    <p:extLst>
      <p:ext uri="{BB962C8B-B14F-4D97-AF65-F5344CB8AC3E}">
        <p14:creationId xmlns:p14="http://schemas.microsoft.com/office/powerpoint/2010/main" val="252900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index of Black/White residential segregation of the NJ counties. </a:t>
            </a:r>
          </a:p>
          <a:p>
            <a:pPr marL="171450" indent="-171450">
              <a:buFont typeface="Arial" panose="020B0604020202020204" pitchFamily="34" charset="0"/>
              <a:buChar char="•"/>
            </a:pPr>
            <a:r>
              <a:rPr lang="en-US" dirty="0"/>
              <a:t>The index of Black/White residential segregation in this county has slightly decreased over time.</a:t>
            </a:r>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52400" y="4800600"/>
            <a:ext cx="3454400" cy="150810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Hunterdon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006CC903-6C09-E976-E7A3-8AC2C22F683F}"/>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Hunterdon</a:t>
            </a:r>
          </a:p>
          <a:p>
            <a:r>
              <a:rPr lang="en-US" sz="1400" dirty="0">
                <a:latin typeface="Franklin Gothic Medium Cond" panose="020B0606030402020204" pitchFamily="34" charset="0"/>
              </a:rPr>
              <a:t>County</a:t>
            </a:r>
          </a:p>
        </p:txBody>
      </p:sp>
      <p:pic>
        <p:nvPicPr>
          <p:cNvPr id="7" name="Picture 6">
            <a:extLst>
              <a:ext uri="{FF2B5EF4-FFF2-40B4-BE49-F238E27FC236}">
                <a16:creationId xmlns:a16="http://schemas.microsoft.com/office/drawing/2014/main" id="{52D29F9E-F5C4-7ED3-69F4-6B79B69943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3903" y="185882"/>
            <a:ext cx="421660" cy="798343"/>
          </a:xfrm>
          <a:prstGeom prst="rect">
            <a:avLst/>
          </a:prstGeom>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3" name="TextBox 14">
            <a:extLst>
              <a:ext uri="{FF2B5EF4-FFF2-40B4-BE49-F238E27FC236}">
                <a16:creationId xmlns:a16="http://schemas.microsoft.com/office/drawing/2014/main" id="{3023335B-805A-01F9-2243-6F53230B8DE8}"/>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Hunterdon</a:t>
            </a:r>
          </a:p>
          <a:p>
            <a:r>
              <a:rPr lang="en-US" sz="1400" dirty="0">
                <a:latin typeface="Franklin Gothic Medium Cond" panose="020B0606030402020204" pitchFamily="34" charset="0"/>
              </a:rPr>
              <a:t>County</a:t>
            </a:r>
          </a:p>
        </p:txBody>
      </p:sp>
      <p:pic>
        <p:nvPicPr>
          <p:cNvPr id="4" name="Picture 3">
            <a:extLst>
              <a:ext uri="{FF2B5EF4-FFF2-40B4-BE49-F238E27FC236}">
                <a16:creationId xmlns:a16="http://schemas.microsoft.com/office/drawing/2014/main" id="{893037E8-1BC1-18D9-3A3E-6248913E644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3903" y="185882"/>
            <a:ext cx="421660" cy="798343"/>
          </a:xfrm>
          <a:prstGeom prst="rect">
            <a:avLst/>
          </a:prstGeom>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2" name="Picture 1">
            <a:extLst>
              <a:ext uri="{FF2B5EF4-FFF2-40B4-BE49-F238E27FC236}">
                <a16:creationId xmlns:a16="http://schemas.microsoft.com/office/drawing/2014/main" id="{AF005E53-D4EE-3868-CB6D-CA2BB322EF6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0600" y="1019613"/>
            <a:ext cx="706752" cy="1338118"/>
          </a:xfrm>
          <a:prstGeom prst="rect">
            <a:avLst/>
          </a:prstGeom>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2" name="Picture 1">
            <a:extLst>
              <a:ext uri="{FF2B5EF4-FFF2-40B4-BE49-F238E27FC236}">
                <a16:creationId xmlns:a16="http://schemas.microsoft.com/office/drawing/2014/main" id="{EA53B385-DF21-05BF-4775-73E8DF34A84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96200" y="4487869"/>
            <a:ext cx="706752" cy="1338118"/>
          </a:xfrm>
          <a:prstGeom prst="rect">
            <a:avLst/>
          </a:prstGeom>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2" name="Picture 1">
            <a:extLst>
              <a:ext uri="{FF2B5EF4-FFF2-40B4-BE49-F238E27FC236}">
                <a16:creationId xmlns:a16="http://schemas.microsoft.com/office/drawing/2014/main" id="{99AF6F3E-9772-659F-A220-69A47976120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81147" y="482143"/>
            <a:ext cx="706752" cy="1338118"/>
          </a:xfrm>
          <a:prstGeom prst="rect">
            <a:avLst/>
          </a:prstGeom>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2" name="Picture 1">
            <a:extLst>
              <a:ext uri="{FF2B5EF4-FFF2-40B4-BE49-F238E27FC236}">
                <a16:creationId xmlns:a16="http://schemas.microsoft.com/office/drawing/2014/main" id="{3AC739EF-E430-9FB4-33D4-7F3DAC1FB3B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81147" y="561209"/>
            <a:ext cx="706752" cy="1338118"/>
          </a:xfrm>
          <a:prstGeom prst="rect">
            <a:avLst/>
          </a:prstGeom>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39B0D15A-8B5F-8B43-7C4E-99C2FC1850C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456455" y="2759940"/>
            <a:ext cx="706752" cy="1338118"/>
          </a:xfrm>
          <a:prstGeom prst="rect">
            <a:avLst/>
          </a:prstGeom>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2" name="Picture 1">
            <a:extLst>
              <a:ext uri="{FF2B5EF4-FFF2-40B4-BE49-F238E27FC236}">
                <a16:creationId xmlns:a16="http://schemas.microsoft.com/office/drawing/2014/main" id="{ADC2201B-E563-B8BC-0C98-62FFEE22E4E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88209" y="608764"/>
            <a:ext cx="706752" cy="1338118"/>
          </a:xfrm>
          <a:prstGeom prst="rect">
            <a:avLst/>
          </a:prstGeom>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240968CD-F579-097B-4620-B1F40FB7C37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45057" y="461234"/>
            <a:ext cx="706752" cy="1338118"/>
          </a:xfrm>
          <a:prstGeom prst="rect">
            <a:avLst/>
          </a:prstGeom>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2" name="Picture 1">
            <a:extLst>
              <a:ext uri="{FF2B5EF4-FFF2-40B4-BE49-F238E27FC236}">
                <a16:creationId xmlns:a16="http://schemas.microsoft.com/office/drawing/2014/main" id="{623CCD07-1EEB-9010-E58E-D41AF569511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58267" y="4982012"/>
            <a:ext cx="706752" cy="1338118"/>
          </a:xfrm>
          <a:prstGeom prst="rect">
            <a:avLst/>
          </a:prstGeom>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Hunterdon</a:t>
            </a:r>
          </a:p>
          <a:p>
            <a:r>
              <a:rPr lang="en-US" sz="1400"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3" name="Picture 2">
            <a:extLst>
              <a:ext uri="{FF2B5EF4-FFF2-40B4-BE49-F238E27FC236}">
                <a16:creationId xmlns:a16="http://schemas.microsoft.com/office/drawing/2014/main" id="{CB481CCC-32F8-C96D-F098-21FCE7723C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3903" y="185882"/>
            <a:ext cx="421660" cy="798343"/>
          </a:xfrm>
          <a:prstGeom prst="rect">
            <a:avLst/>
          </a:prstGeom>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1E9147C4-7EF3-F735-5F97-50417263D6F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7641" y="4927894"/>
            <a:ext cx="706752" cy="1338118"/>
          </a:xfrm>
          <a:prstGeom prst="rect">
            <a:avLst/>
          </a:prstGeom>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FBE345D5-3A8D-7DE5-2127-AB124BF3F98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058299" y="539278"/>
            <a:ext cx="706752" cy="1338118"/>
          </a:xfrm>
          <a:prstGeom prst="rect">
            <a:avLst/>
          </a:prstGeom>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8460B057-0D24-FC19-220E-FD10379D375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699191" y="377696"/>
            <a:ext cx="706752" cy="1338118"/>
          </a:xfrm>
          <a:prstGeom prst="rect">
            <a:avLst/>
          </a:prstGeom>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a:extLst>
              <a:ext uri="{FF2B5EF4-FFF2-40B4-BE49-F238E27FC236}">
                <a16:creationId xmlns:a16="http://schemas.microsoft.com/office/drawing/2014/main" id="{E30B5942-C917-882D-03D9-BF84B6864A5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458200" y="509283"/>
            <a:ext cx="706752" cy="1338118"/>
          </a:xfrm>
          <a:prstGeom prst="rect">
            <a:avLst/>
          </a:prstGeom>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a:extLst>
              <a:ext uri="{FF2B5EF4-FFF2-40B4-BE49-F238E27FC236}">
                <a16:creationId xmlns:a16="http://schemas.microsoft.com/office/drawing/2014/main" id="{F79BE668-92BA-E59C-75E8-B724E569905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647893" y="849543"/>
            <a:ext cx="706752" cy="1338118"/>
          </a:xfrm>
          <a:prstGeom prst="rect">
            <a:avLst/>
          </a:prstGeom>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7" name="Picture 6">
            <a:extLst>
              <a:ext uri="{FF2B5EF4-FFF2-40B4-BE49-F238E27FC236}">
                <a16:creationId xmlns:a16="http://schemas.microsoft.com/office/drawing/2014/main" id="{B0C09FDF-AAA8-A510-1BCC-951B0E3A713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96620" y="566339"/>
            <a:ext cx="706752" cy="1338118"/>
          </a:xfrm>
          <a:prstGeom prst="rect">
            <a:avLst/>
          </a:prstGeom>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7A795FE1-33AF-DB1E-15EE-CE57C4AB7F5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09355" y="429005"/>
            <a:ext cx="706752" cy="1338118"/>
          </a:xfrm>
          <a:prstGeom prst="rect">
            <a:avLst/>
          </a:prstGeom>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C32B9D4C-FFE3-5CC4-3D93-A89DD5C4699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76446" y="379443"/>
            <a:ext cx="706752" cy="1338118"/>
          </a:xfrm>
          <a:prstGeom prst="rect">
            <a:avLst/>
          </a:prstGeom>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_1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9BABB0-777F-0025-540D-EE6286F808F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4" name="Picture 3">
            <a:extLst>
              <a:ext uri="{FF2B5EF4-FFF2-40B4-BE49-F238E27FC236}">
                <a16:creationId xmlns:a16="http://schemas.microsoft.com/office/drawing/2014/main" id="{0120CA5F-FB73-E4B4-3270-23239A2337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7EB793B9-FEEB-1ADF-DBD9-E50CBA26B572}"/>
              </a:ext>
            </a:extLst>
          </p:cNvPr>
          <p:cNvSpPr txBox="1"/>
          <p:nvPr userDrawn="1"/>
        </p:nvSpPr>
        <p:spPr>
          <a:xfrm>
            <a:off x="2022469" y="1067316"/>
            <a:ext cx="2320932" cy="707886"/>
          </a:xfrm>
          <a:prstGeom prst="rect">
            <a:avLst/>
          </a:prstGeom>
          <a:noFill/>
        </p:spPr>
        <p:txBody>
          <a:bodyPr wrap="square" rtlCol="0">
            <a:spAutoFit/>
          </a:bodyPr>
          <a:lstStyle/>
          <a:p>
            <a:r>
              <a:rPr lang="en-US" sz="4000" b="1" dirty="0">
                <a:latin typeface="Franklin Gothic Medium Cond" panose="020B0606030402020204" pitchFamily="34" charset="0"/>
              </a:rPr>
              <a:t>Education</a:t>
            </a:r>
          </a:p>
        </p:txBody>
      </p:sp>
      <p:pic>
        <p:nvPicPr>
          <p:cNvPr id="2" name="Picture 1">
            <a:extLst>
              <a:ext uri="{FF2B5EF4-FFF2-40B4-BE49-F238E27FC236}">
                <a16:creationId xmlns:a16="http://schemas.microsoft.com/office/drawing/2014/main" id="{28E0A994-92A6-CDD3-3F94-69800B1CE00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0600" y="1019613"/>
            <a:ext cx="706752" cy="1338118"/>
          </a:xfrm>
          <a:prstGeom prst="rect">
            <a:avLst/>
          </a:prstGeom>
        </p:spPr>
      </p:pic>
    </p:spTree>
    <p:extLst>
      <p:ext uri="{BB962C8B-B14F-4D97-AF65-F5344CB8AC3E}">
        <p14:creationId xmlns:p14="http://schemas.microsoft.com/office/powerpoint/2010/main" val="1914452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A98F7752-4525-99F2-E278-F9A9D7BAAB2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18440" y="393494"/>
            <a:ext cx="706752" cy="1338118"/>
          </a:xfrm>
          <a:prstGeom prst="rect">
            <a:avLst/>
          </a:prstGeom>
        </p:spPr>
      </p:pic>
    </p:spTree>
    <p:extLst>
      <p:ext uri="{BB962C8B-B14F-4D97-AF65-F5344CB8AC3E}">
        <p14:creationId xmlns:p14="http://schemas.microsoft.com/office/powerpoint/2010/main" val="3136449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709529"/>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The 75th percentile monthly full-time rates for center providers, weighted</a:t>
            </a:r>
            <a:endParaRPr lang="en-US" sz="1400" dirty="0"/>
          </a:p>
          <a:p>
            <a:pPr lvl="1"/>
            <a:r>
              <a:rPr lang="en-US" sz="1400" dirty="0"/>
              <a:t>5.2: </a:t>
            </a:r>
            <a:r>
              <a:rPr lang="en-US" sz="1400" b="1" dirty="0">
                <a:ea typeface="+mn-lt"/>
                <a:cs typeface="+mn-lt"/>
              </a:rPr>
              <a:t>The 75th percentile monthly full-time rates for center providers, weighted, compared with median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2E6C6981-1827-B628-17B7-1A46C21438F1}"/>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Hunterdon</a:t>
            </a:r>
          </a:p>
          <a:p>
            <a:r>
              <a:rPr lang="en-US" sz="1400"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788CCB84-EF03-159A-4542-C5844E770D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3903" y="185882"/>
            <a:ext cx="421660" cy="798343"/>
          </a:xfrm>
          <a:prstGeom prst="rect">
            <a:avLst/>
          </a:prstGeom>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 </a:t>
            </a:r>
            <a:r>
              <a:rPr lang="en-US" sz="1200" b="1" dirty="0"/>
              <a:t>Children meeting all immunization requirements (%) in NJ (by county)</a:t>
            </a:r>
            <a:endParaRPr lang="en-US" sz="1200" b="1" dirty="0">
              <a:cs typeface="Calibri"/>
            </a:endParaRPr>
          </a:p>
          <a:p>
            <a:pPr lvl="1"/>
            <a:r>
              <a:rPr lang="en-US" sz="1200" dirty="0"/>
              <a:t>7.6: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7.7: </a:t>
            </a:r>
            <a:r>
              <a:rPr lang="en-US" sz="1200" b="1" dirty="0"/>
              <a:t>Number and percentage of women receiving early prenatal care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7.8: </a:t>
            </a:r>
            <a:r>
              <a:rPr lang="en-US" sz="1200" b="1" dirty="0"/>
              <a:t>Women receiving early prenatal care by race/ethnicity (within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7.9: </a:t>
            </a:r>
            <a:r>
              <a:rPr lang="en-US" sz="1200" b="1" dirty="0"/>
              <a:t>Cesarean Delivery Rate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7.10: </a:t>
            </a:r>
            <a:r>
              <a:rPr lang="en-US" sz="1200" b="1" dirty="0"/>
              <a:t>Cesarean Delivery Rate, over time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county level and state unemployment rates, January 2022-December 2022 (unadjusted) </a:t>
            </a:r>
          </a:p>
          <a:p>
            <a:pPr lvl="1"/>
            <a:r>
              <a:rPr lang="en-US" sz="1200" dirty="0"/>
              <a:t>8.2: </a:t>
            </a:r>
            <a:r>
              <a:rPr lang="en-US" sz="1200" b="1" dirty="0"/>
              <a:t>Median unemployment rates,</a:t>
            </a:r>
            <a:r>
              <a:rPr lang="en-US" sz="1200" b="1" baseline="0" dirty="0"/>
              <a:t> Jan 2022-Dec 2022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4-year graduation rates (by school district), 2022</a:t>
            </a:r>
          </a:p>
          <a:p>
            <a:pPr lvl="1"/>
            <a:r>
              <a:rPr lang="en-US" sz="1400" b="1" dirty="0">
                <a:solidFill>
                  <a:srgbClr val="C00000"/>
                </a:solidFill>
              </a:rPr>
              <a:t>Broadband Access</a:t>
            </a:r>
            <a:endParaRPr lang="en-US" sz="1400" b="1" dirty="0">
              <a:cs typeface="Calibri"/>
            </a:endParaRPr>
          </a:p>
          <a:p>
            <a:pPr lvl="1"/>
            <a:r>
              <a:rPr lang="en-US" sz="1200" dirty="0">
                <a:cs typeface="Calibri"/>
              </a:rPr>
              <a:t>8.6: </a:t>
            </a:r>
            <a:r>
              <a:rPr lang="en-US" sz="1200" b="1" dirty="0">
                <a:cs typeface="Calibri"/>
              </a:rPr>
              <a:t>Percentage of households with broadband access (by county), 2021</a:t>
            </a:r>
          </a:p>
          <a:p>
            <a:pPr lvl="1"/>
            <a:r>
              <a:rPr lang="en-US" sz="1200" dirty="0">
                <a:cs typeface="Calibri"/>
              </a:rPr>
              <a:t>8.7: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sp>
        <p:nvSpPr>
          <p:cNvPr id="3" name="TextBox 14">
            <a:extLst>
              <a:ext uri="{FF2B5EF4-FFF2-40B4-BE49-F238E27FC236}">
                <a16:creationId xmlns:a16="http://schemas.microsoft.com/office/drawing/2014/main" id="{1CE81F09-7C6C-11C6-F8C1-D115F7F8AD7D}"/>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Hunterdon</a:t>
            </a:r>
          </a:p>
          <a:p>
            <a:r>
              <a:rPr lang="en-US" sz="1400"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FBDBA144-E22D-2A23-1050-4AC0DC48CD6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3903" y="185882"/>
            <a:ext cx="421660" cy="798343"/>
          </a:xfrm>
          <a:prstGeom prst="rect">
            <a:avLst/>
          </a:prstGeom>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693866"/>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200" b="1" dirty="0">
                <a:solidFill>
                  <a:srgbClr val="C00000"/>
                </a:solidFill>
              </a:rPr>
              <a:t>Violent Crimes</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200" b="1" dirty="0">
                <a:solidFill>
                  <a:srgbClr val="C00000"/>
                </a:solidFill>
              </a:rPr>
              <a:t>Juveniles</a:t>
            </a:r>
            <a:endParaRPr lang="en-US" sz="12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200" b="1" dirty="0">
                <a:solidFill>
                  <a:srgbClr val="C00000"/>
                </a:solidFill>
              </a:rPr>
              <a:t>Social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p>
          <a:p>
            <a:r>
              <a:rPr lang="en-US" sz="1200" b="1" dirty="0">
                <a:solidFill>
                  <a:srgbClr val="C00000"/>
                </a:solidFill>
                <a:cs typeface="Calibri"/>
              </a:rPr>
              <a:t>           Domestic Violence</a:t>
            </a:r>
          </a:p>
          <a:p>
            <a:pPr lvl="1"/>
            <a:r>
              <a:rPr lang="en-US" sz="1200" dirty="0"/>
              <a:t>10.1: </a:t>
            </a:r>
            <a:r>
              <a:rPr lang="en-US" sz="1200" b="1" dirty="0"/>
              <a:t>Domestic violence incidents (# reported and rate per 1,000) in NJ (by county)</a:t>
            </a:r>
            <a:endParaRPr lang="en-US" sz="1200" b="1" dirty="0">
              <a:cs typeface="Calibri"/>
            </a:endParaRPr>
          </a:p>
          <a:p>
            <a:pPr lvl="1"/>
            <a:r>
              <a:rPr lang="en-US" sz="1200" dirty="0"/>
              <a:t>10.2: </a:t>
            </a:r>
            <a:r>
              <a:rPr lang="en-US" sz="1200" b="1" dirty="0"/>
              <a:t>Domestic violence incidents (# reported and rate per 1,000) over time </a:t>
            </a:r>
            <a:endParaRPr lang="en-US" sz="1200" b="1" dirty="0">
              <a:cs typeface="Calibri"/>
            </a:endParaRPr>
          </a:p>
          <a:p>
            <a:pPr lvl="1"/>
            <a:r>
              <a:rPr lang="en-US" sz="1200" dirty="0"/>
              <a:t>10.3: </a:t>
            </a:r>
            <a:r>
              <a:rPr lang="en-US" sz="1200" b="1" dirty="0"/>
              <a:t>Domestic violence offenses by type (#) in NJ </a:t>
            </a:r>
          </a:p>
          <a:p>
            <a:pPr lvl="1"/>
            <a:r>
              <a:rPr lang="en-US" sz="1200" b="0" dirty="0"/>
              <a:t>10.4:</a:t>
            </a:r>
            <a:r>
              <a:rPr lang="en-US" sz="1200" b="1" dirty="0"/>
              <a:t> Domestic Violence Statistics, Family Cases, New Complaints Filed</a:t>
            </a:r>
          </a:p>
          <a:p>
            <a:pPr lvl="1"/>
            <a:r>
              <a:rPr lang="en-US" sz="1200" b="1" dirty="0">
                <a:solidFill>
                  <a:srgbClr val="C00000"/>
                </a:solidFill>
              </a:rPr>
              <a:t>Median Income</a:t>
            </a:r>
          </a:p>
          <a:p>
            <a:pPr lvl="1"/>
            <a:r>
              <a:rPr lang="en-US" sz="1200" dirty="0"/>
              <a:t>10.5: </a:t>
            </a:r>
            <a:r>
              <a:rPr lang="en-US" sz="1200" b="1" dirty="0"/>
              <a:t>Median income ($) by sex in NJ (by county) </a:t>
            </a:r>
          </a:p>
          <a:p>
            <a:pPr lvl="1"/>
            <a:r>
              <a:rPr lang="en-US" sz="1200" dirty="0"/>
              <a:t>10.6: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BA5CB59D-1E3D-8F62-D36D-EB71004F1D12}"/>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Hunterdon</a:t>
            </a:r>
          </a:p>
          <a:p>
            <a:r>
              <a:rPr lang="en-US" sz="1400"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3D17B26F-3DA5-9C02-0151-ED7D6464EC9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3903" y="185882"/>
            <a:ext cx="421660" cy="798343"/>
          </a:xfrm>
          <a:prstGeom prst="rect">
            <a:avLst/>
          </a:prstGeom>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59480" y="670280"/>
            <a:ext cx="8305800" cy="5970865"/>
          </a:xfrm>
          <a:prstGeom prst="rect">
            <a:avLst/>
          </a:prstGeom>
          <a:noFill/>
        </p:spPr>
        <p:txBody>
          <a:bodyPr wrap="square" rtlCol="0">
            <a:spAutoFit/>
          </a:bodyPr>
          <a:lstStyle/>
          <a:p>
            <a:r>
              <a:rPr lang="en-US" sz="14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400" b="1" dirty="0">
              <a:solidFill>
                <a:srgbClr val="CC0000"/>
              </a:solidFill>
            </a:endParaRPr>
          </a:p>
          <a:p>
            <a:r>
              <a:rPr lang="en-US" sz="14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400" b="1" dirty="0">
              <a:solidFill>
                <a:srgbClr val="C00000"/>
              </a:solidFill>
            </a:endParaRPr>
          </a:p>
          <a:p>
            <a:r>
              <a:rPr lang="en-US" sz="14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9359782E-39B1-68D5-AD63-063641EB46DC}"/>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Hunterdon</a:t>
            </a:r>
          </a:p>
          <a:p>
            <a:r>
              <a:rPr lang="en-US" sz="1400"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FBF0A6DD-205F-9AE9-F29F-838D46216E8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3903" y="185882"/>
            <a:ext cx="421660" cy="798343"/>
          </a:xfrm>
          <a:prstGeom prst="rect">
            <a:avLst/>
          </a:prstGeom>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6E8B2B87-9F27-B32B-2415-61ECF96C2649}"/>
              </a:ext>
            </a:extLst>
          </p:cNvPr>
          <p:cNvSpPr txBox="1"/>
          <p:nvPr userDrawn="1"/>
        </p:nvSpPr>
        <p:spPr>
          <a:xfrm>
            <a:off x="3459480" y="670280"/>
            <a:ext cx="8305800" cy="2585323"/>
          </a:xfrm>
          <a:prstGeom prst="rect">
            <a:avLst/>
          </a:prstGeom>
          <a:noFill/>
        </p:spPr>
        <p:txBody>
          <a:bodyPr wrap="square" rtlCol="0">
            <a:spAutoFit/>
          </a:bodyPr>
          <a:lstStyle/>
          <a:p>
            <a:r>
              <a:rPr lang="en-US" sz="1400" b="1" dirty="0">
                <a:solidFill>
                  <a:srgbClr val="CC0000"/>
                </a:solidFill>
              </a:rPr>
              <a:t>Education:</a:t>
            </a:r>
          </a:p>
          <a:p>
            <a:pPr lvl="1"/>
            <a:r>
              <a:rPr lang="en-US" sz="1200" b="1" dirty="0">
                <a:solidFill>
                  <a:srgbClr val="C00000"/>
                </a:solidFill>
              </a:rPr>
              <a:t>New Jersey Student Learning Assessments</a:t>
            </a:r>
            <a:endParaRPr lang="en-US" sz="1200" dirty="0"/>
          </a:p>
          <a:p>
            <a:pPr lvl="1"/>
            <a:r>
              <a:rPr lang="en-US" sz="1200" dirty="0"/>
              <a:t>15.1: </a:t>
            </a:r>
            <a:r>
              <a:rPr lang="en-US" sz="1200" b="1" dirty="0"/>
              <a:t>Percentage of 3</a:t>
            </a:r>
            <a:r>
              <a:rPr lang="en-US" sz="1200" b="1" baseline="30000" dirty="0"/>
              <a:t>rd</a:t>
            </a:r>
            <a:r>
              <a:rPr lang="en-US" sz="1200" b="1" dirty="0"/>
              <a:t> graders meeting or exceeding expectations on New Jersey Student Learning Assessments, English Language Arts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a:t>
            </a:r>
            <a:r>
              <a:rPr lang="en-US" sz="1200" b="1" dirty="0"/>
              <a:t>Percentage of 3</a:t>
            </a:r>
            <a:r>
              <a:rPr lang="en-US" sz="1200" b="1" baseline="30000" dirty="0"/>
              <a:t>rd</a:t>
            </a:r>
            <a:r>
              <a:rPr lang="en-US" sz="1200" b="1" dirty="0"/>
              <a:t> graders meeting or exceeding expectations on New Jersey Student Learning Assessments, Mathematics (by county)</a:t>
            </a:r>
          </a:p>
          <a:p>
            <a:pPr lvl="1">
              <a:defRPr/>
            </a:pPr>
            <a:r>
              <a:rPr lang="en-US" sz="1200" b="1" dirty="0">
                <a:solidFill>
                  <a:srgbClr val="C00000"/>
                </a:solidFill>
              </a:rPr>
              <a:t>Preschool Funding</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 </a:t>
            </a:r>
            <a:r>
              <a:rPr lang="en-US" sz="1200" b="1" dirty="0"/>
              <a:t>State funded preschool enrollment (#) and %-change (by county)</a:t>
            </a:r>
            <a:endParaRPr lang="en-US" sz="1200" b="1" dirty="0">
              <a:cs typeface="Calibri"/>
            </a:endParaRPr>
          </a:p>
          <a:p>
            <a:endParaRPr lang="en-US" sz="1400" b="1" dirty="0">
              <a:solidFill>
                <a:srgbClr val="CC0000"/>
              </a:solidFill>
            </a:endParaRPr>
          </a:p>
          <a:p>
            <a:r>
              <a:rPr lang="en-US" sz="1400" b="1" dirty="0">
                <a:solidFill>
                  <a:srgbClr val="C00000"/>
                </a:solidFill>
              </a:rPr>
              <a:t>Advocacy</a:t>
            </a:r>
          </a:p>
          <a:p>
            <a:pPr lvl="1"/>
            <a:r>
              <a:rPr lang="en-US" sz="1200" dirty="0"/>
              <a:t>16.1: </a:t>
            </a:r>
            <a:r>
              <a:rPr lang="en-US" sz="1200" b="1" dirty="0">
                <a:cs typeface="Calibri"/>
              </a:rPr>
              <a:t>Support for Families including Kinship</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3386FC94-46E7-8F87-6EB0-2C5DC07EBCF9}"/>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Hunterdon</a:t>
            </a:r>
          </a:p>
          <a:p>
            <a:r>
              <a:rPr lang="en-US" sz="1400" dirty="0">
                <a:latin typeface="Franklin Gothic Medium Cond" panose="020B0606030402020204" pitchFamily="34" charset="0"/>
              </a:rPr>
              <a:t>County</a:t>
            </a:r>
          </a:p>
        </p:txBody>
      </p:sp>
      <p:pic>
        <p:nvPicPr>
          <p:cNvPr id="9" name="Picture 8">
            <a:extLst>
              <a:ext uri="{FF2B5EF4-FFF2-40B4-BE49-F238E27FC236}">
                <a16:creationId xmlns:a16="http://schemas.microsoft.com/office/drawing/2014/main" id="{39AB2A81-6A57-58FE-9389-5EC300F3E07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3903" y="185882"/>
            <a:ext cx="421660" cy="798343"/>
          </a:xfrm>
          <a:prstGeom prst="rect">
            <a:avLst/>
          </a:prstGeom>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F262CD43-A52A-01C2-5781-C6F0069C120E}"/>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Hunterdon</a:t>
            </a:r>
          </a:p>
          <a:p>
            <a:r>
              <a:rPr lang="en-US" sz="1400" dirty="0">
                <a:latin typeface="Franklin Gothic Medium Cond" panose="020B0606030402020204" pitchFamily="34" charset="0"/>
              </a:rPr>
              <a:t>County</a:t>
            </a:r>
          </a:p>
        </p:txBody>
      </p:sp>
      <p:pic>
        <p:nvPicPr>
          <p:cNvPr id="4" name="Picture 3">
            <a:extLst>
              <a:ext uri="{FF2B5EF4-FFF2-40B4-BE49-F238E27FC236}">
                <a16:creationId xmlns:a16="http://schemas.microsoft.com/office/drawing/2014/main" id="{560BE239-978F-9069-81E1-19AACFC4922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3903" y="185882"/>
            <a:ext cx="421660" cy="798343"/>
          </a:xfrm>
          <a:prstGeom prst="rect">
            <a:avLst/>
          </a:prstGeom>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7E780DA6-6600-67A9-263A-0D20B050AD2C}"/>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Hunterdon</a:t>
            </a:r>
          </a:p>
          <a:p>
            <a:r>
              <a:rPr lang="en-US" sz="1400" dirty="0">
                <a:latin typeface="Franklin Gothic Medium Cond" panose="020B0606030402020204" pitchFamily="34" charset="0"/>
              </a:rPr>
              <a:t>County</a:t>
            </a:r>
          </a:p>
        </p:txBody>
      </p:sp>
      <p:pic>
        <p:nvPicPr>
          <p:cNvPr id="7" name="Picture 6">
            <a:extLst>
              <a:ext uri="{FF2B5EF4-FFF2-40B4-BE49-F238E27FC236}">
                <a16:creationId xmlns:a16="http://schemas.microsoft.com/office/drawing/2014/main" id="{F3669A56-7A51-9AFB-48CC-27BE26C06A7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3903" y="185882"/>
            <a:ext cx="421660" cy="798343"/>
          </a:xfrm>
          <a:prstGeom prst="rect">
            <a:avLst/>
          </a:prstGeom>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5" r:id="rId17"/>
    <p:sldLayoutId id="2147483692"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8.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9.xml"/><Relationship Id="rId7"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5.xml"/><Relationship Id="rId7" Type="http://schemas.openxmlformats.org/officeDocument/2006/relationships/slideLayout" Target="../slideLayouts/slideLayout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chart" Target="../charts/chart6.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chart" Target="../charts/chart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notesSlide" Target="../notesSlides/notesSlide8.xml"/><Relationship Id="rId5" Type="http://schemas.openxmlformats.org/officeDocument/2006/relationships/tags" Target="../tags/tag33.xml"/><Relationship Id="rId10" Type="http://schemas.openxmlformats.org/officeDocument/2006/relationships/slideLayout" Target="../slideLayouts/slideLayout9.xml"/><Relationship Id="rId4" Type="http://schemas.openxmlformats.org/officeDocument/2006/relationships/tags" Target="../tags/tag32.xml"/><Relationship Id="rId9" Type="http://schemas.openxmlformats.org/officeDocument/2006/relationships/tags" Target="../tags/tag37.xml"/></Relationships>
</file>

<file path=ppt/slides/_rels/slide1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chart" Target="../charts/chart8.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chart" Target="../charts/chart7.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9.xml"/><Relationship Id="rId5" Type="http://schemas.openxmlformats.org/officeDocument/2006/relationships/tags" Target="../tags/tag42.xml"/><Relationship Id="rId10" Type="http://schemas.openxmlformats.org/officeDocument/2006/relationships/slideLayout" Target="../slideLayouts/slideLayout9.xml"/><Relationship Id="rId4" Type="http://schemas.openxmlformats.org/officeDocument/2006/relationships/tags" Target="../tags/tag41.xml"/><Relationship Id="rId9" Type="http://schemas.openxmlformats.org/officeDocument/2006/relationships/tags" Target="../tags/tag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slideLayout" Target="../slideLayouts/slideLayout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chart" Target="../charts/chart11.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10.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1.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chart" Target="../charts/chart13.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chart" Target="../charts/chart1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notesSlide" Target="../notesSlides/notesSlide12.xml"/><Relationship Id="rId5" Type="http://schemas.openxmlformats.org/officeDocument/2006/relationships/tags" Target="../tags/tag66.xml"/><Relationship Id="rId10" Type="http://schemas.openxmlformats.org/officeDocument/2006/relationships/slideLayout" Target="../slideLayouts/slideLayout9.xml"/><Relationship Id="rId4" Type="http://schemas.openxmlformats.org/officeDocument/2006/relationships/tags" Target="../tags/tag65.xml"/><Relationship Id="rId9" Type="http://schemas.openxmlformats.org/officeDocument/2006/relationships/tags" Target="../tags/tag7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3.xml"/><Relationship Id="rId7" Type="http://schemas.openxmlformats.org/officeDocument/2006/relationships/slideLayout" Target="../slideLayouts/slideLayout9.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chart" Target="../charts/chart16.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chart" Target="../charts/chart15.xml"/><Relationship Id="rId5" Type="http://schemas.openxmlformats.org/officeDocument/2006/relationships/tags" Target="../tags/tag81.xml"/><Relationship Id="rId10" Type="http://schemas.openxmlformats.org/officeDocument/2006/relationships/notesSlide" Target="../notesSlides/notesSlide14.xml"/><Relationship Id="rId4" Type="http://schemas.openxmlformats.org/officeDocument/2006/relationships/tags" Target="../tags/tag80.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10" Type="http://schemas.openxmlformats.org/officeDocument/2006/relationships/chart" Target="../charts/chart17.xml"/><Relationship Id="rId4" Type="http://schemas.openxmlformats.org/officeDocument/2006/relationships/tags" Target="../tags/tag88.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4.xml"/><Relationship Id="rId7" Type="http://schemas.openxmlformats.org/officeDocument/2006/relationships/slideLayout" Target="../slideLayouts/slideLayout9.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chart" Target="../charts/chart19.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1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9.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chart" Target="../charts/chart20.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2.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notesSlide" Target="../notesSlides/notesSlide19.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Layout" Target="../slideLayouts/slideLayout9.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chart" Target="../charts/chart2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6.xml"/><Relationship Id="rId7" Type="http://schemas.openxmlformats.org/officeDocument/2006/relationships/slideLayout" Target="../slideLayouts/slideLayout9.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2.xml"/><Relationship Id="rId7" Type="http://schemas.openxmlformats.org/officeDocument/2006/relationships/notesSlide" Target="../notesSlides/notesSlide21.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Layout" Target="../slideLayouts/slideLayout9.xml"/><Relationship Id="rId5" Type="http://schemas.openxmlformats.org/officeDocument/2006/relationships/tags" Target="../tags/tag134.xml"/><Relationship Id="rId4" Type="http://schemas.openxmlformats.org/officeDocument/2006/relationships/tags" Target="../tags/tag133.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7.xml"/><Relationship Id="rId7" Type="http://schemas.openxmlformats.org/officeDocument/2006/relationships/notesSlide" Target="../notesSlides/notesSlide2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9.xml"/><Relationship Id="rId5" Type="http://schemas.openxmlformats.org/officeDocument/2006/relationships/tags" Target="../tags/tag139.xml"/><Relationship Id="rId4" Type="http://schemas.openxmlformats.org/officeDocument/2006/relationships/tags" Target="../tags/tag1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chart" Target="../charts/chart28.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chart" Target="../charts/chart27.xml"/><Relationship Id="rId5" Type="http://schemas.openxmlformats.org/officeDocument/2006/relationships/tags" Target="../tags/tag144.xml"/><Relationship Id="rId10" Type="http://schemas.openxmlformats.org/officeDocument/2006/relationships/notesSlide" Target="../notesSlides/notesSlide23.xml"/><Relationship Id="rId4" Type="http://schemas.openxmlformats.org/officeDocument/2006/relationships/tags" Target="../tags/tag143.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4.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9.xml"/><Relationship Id="rId2" Type="http://schemas.openxmlformats.org/officeDocument/2006/relationships/tags" Target="../tags/tag149.xml"/><Relationship Id="rId16" Type="http://schemas.openxmlformats.org/officeDocument/2006/relationships/chart" Target="../charts/chart31.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30.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1.xml"/><Relationship Id="rId7" Type="http://schemas.openxmlformats.org/officeDocument/2006/relationships/notesSlide" Target="../notesSlides/notesSlide2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9.xml"/><Relationship Id="rId5" Type="http://schemas.openxmlformats.org/officeDocument/2006/relationships/tags" Target="../tags/tag163.xml"/><Relationship Id="rId4" Type="http://schemas.openxmlformats.org/officeDocument/2006/relationships/tags" Target="../tags/tag162.xml"/></Relationships>
</file>

<file path=ppt/slides/_rels/slide35.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3.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4.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7.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9.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80.xml"/><Relationship Id="rId7" Type="http://schemas.openxmlformats.org/officeDocument/2006/relationships/notesSlide" Target="../notesSlides/notesSlide2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9.xml"/><Relationship Id="rId5" Type="http://schemas.openxmlformats.org/officeDocument/2006/relationships/tags" Target="../tags/tag182.xml"/><Relationship Id="rId4" Type="http://schemas.openxmlformats.org/officeDocument/2006/relationships/tags" Target="../tags/tag18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tags" Target="../tags/tag190.xml"/><Relationship Id="rId13" Type="http://schemas.openxmlformats.org/officeDocument/2006/relationships/chart" Target="../charts/chart37.xml"/><Relationship Id="rId3" Type="http://schemas.openxmlformats.org/officeDocument/2006/relationships/tags" Target="../tags/tag185.xml"/><Relationship Id="rId7" Type="http://schemas.openxmlformats.org/officeDocument/2006/relationships/tags" Target="../tags/tag189.xml"/><Relationship Id="rId12" Type="http://schemas.openxmlformats.org/officeDocument/2006/relationships/notesSlide" Target="../notesSlides/notesSlide29.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slideLayout" Target="../slideLayouts/slideLayout9.xml"/><Relationship Id="rId5" Type="http://schemas.openxmlformats.org/officeDocument/2006/relationships/tags" Target="../tags/tag187.xml"/><Relationship Id="rId10" Type="http://schemas.openxmlformats.org/officeDocument/2006/relationships/tags" Target="../tags/tag192.xml"/><Relationship Id="rId4" Type="http://schemas.openxmlformats.org/officeDocument/2006/relationships/tags" Target="../tags/tag186.xml"/><Relationship Id="rId9" Type="http://schemas.openxmlformats.org/officeDocument/2006/relationships/tags" Target="../tags/tag191.xml"/><Relationship Id="rId14" Type="http://schemas.openxmlformats.org/officeDocument/2006/relationships/chart" Target="../charts/chart38.xml"/></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95.xml"/><Relationship Id="rId7" Type="http://schemas.openxmlformats.org/officeDocument/2006/relationships/slideLayout" Target="../slideLayouts/slideLayout9.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9" Type="http://schemas.openxmlformats.org/officeDocument/2006/relationships/chart" Target="../charts/chart39.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201.xml"/><Relationship Id="rId7" Type="http://schemas.openxmlformats.org/officeDocument/2006/relationships/slideLayout" Target="../slideLayouts/slideLayout9.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7.xml"/><Relationship Id="rId7" Type="http://schemas.openxmlformats.org/officeDocument/2006/relationships/slideLayout" Target="../slideLayouts/slideLayout9.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3.xml"/><Relationship Id="rId3" Type="http://schemas.openxmlformats.org/officeDocument/2006/relationships/tags" Target="../tags/tag213.xml"/><Relationship Id="rId7" Type="http://schemas.openxmlformats.org/officeDocument/2006/relationships/slideLayout" Target="../slideLayouts/slideLayout9.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9" Type="http://schemas.openxmlformats.org/officeDocument/2006/relationships/chart" Target="../charts/chart42.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9.xml"/><Relationship Id="rId7" Type="http://schemas.openxmlformats.org/officeDocument/2006/relationships/slideLayout" Target="../slideLayouts/slideLayout9.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tags" Target="../tags/tag220.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3" Type="http://schemas.openxmlformats.org/officeDocument/2006/relationships/tags" Target="../tags/tag225.xml"/><Relationship Id="rId7" Type="http://schemas.openxmlformats.org/officeDocument/2006/relationships/chart" Target="../charts/chart44.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notesSlide" Target="../notesSlides/notesSlide35.xml"/><Relationship Id="rId5" Type="http://schemas.openxmlformats.org/officeDocument/2006/relationships/slideLayout" Target="../slideLayouts/slideLayout9.xml"/><Relationship Id="rId4" Type="http://schemas.openxmlformats.org/officeDocument/2006/relationships/tags" Target="../tags/tag226.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9.xml"/><Relationship Id="rId7" Type="http://schemas.openxmlformats.org/officeDocument/2006/relationships/slideLayout" Target="../slideLayouts/slideLayout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10" Type="http://schemas.openxmlformats.org/officeDocument/2006/relationships/chart" Target="../charts/chart46.xml"/><Relationship Id="rId4" Type="http://schemas.openxmlformats.org/officeDocument/2006/relationships/tags" Target="../tags/tag230.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5.xml"/><Relationship Id="rId7" Type="http://schemas.openxmlformats.org/officeDocument/2006/relationships/slideLayout" Target="../slideLayouts/slideLayout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9" Type="http://schemas.openxmlformats.org/officeDocument/2006/relationships/chart" Target="../charts/chart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41.xml"/><Relationship Id="rId7" Type="http://schemas.openxmlformats.org/officeDocument/2006/relationships/slideLayout" Target="../slideLayouts/slideLayout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chart" Target="../charts/chart48.xml"/></Relationships>
</file>

<file path=ppt/slides/_rels/slide51.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chart" Target="../charts/chart50.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chart" Target="../charts/chart49.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notesSlide" Target="../notesSlides/notesSlide39.xml"/><Relationship Id="rId5" Type="http://schemas.openxmlformats.org/officeDocument/2006/relationships/tags" Target="../tags/tag249.xml"/><Relationship Id="rId10" Type="http://schemas.openxmlformats.org/officeDocument/2006/relationships/slideLayout" Target="../slideLayouts/slideLayout9.xml"/><Relationship Id="rId4" Type="http://schemas.openxmlformats.org/officeDocument/2006/relationships/tags" Target="../tags/tag248.xml"/><Relationship Id="rId9" Type="http://schemas.openxmlformats.org/officeDocument/2006/relationships/tags" Target="../tags/tag253.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6.xml"/><Relationship Id="rId7" Type="http://schemas.openxmlformats.org/officeDocument/2006/relationships/slideLayout" Target="../slideLayouts/slideLayout9.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chart" Target="../charts/chart51.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chart" Target="../charts/chart53.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2.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41.xml"/><Relationship Id="rId5" Type="http://schemas.openxmlformats.org/officeDocument/2006/relationships/tags" Target="../tags/tag264.xml"/><Relationship Id="rId10" Type="http://schemas.openxmlformats.org/officeDocument/2006/relationships/slideLayout" Target="../slideLayouts/slideLayout9.xml"/><Relationship Id="rId4" Type="http://schemas.openxmlformats.org/officeDocument/2006/relationships/tags" Target="../tags/tag263.xml"/><Relationship Id="rId9" Type="http://schemas.openxmlformats.org/officeDocument/2006/relationships/tags" Target="../tags/tag2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1.xml"/><Relationship Id="rId7" Type="http://schemas.openxmlformats.org/officeDocument/2006/relationships/slideLayout" Target="../slideLayouts/slideLayout9.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chart" Target="../charts/chart54.xml"/></Relationships>
</file>

<file path=ppt/slides/_rels/slide56.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6.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chart" Target="../charts/chart55.xml"/><Relationship Id="rId5" Type="http://schemas.openxmlformats.org/officeDocument/2006/relationships/tags" Target="../tags/tag279.xml"/><Relationship Id="rId10" Type="http://schemas.openxmlformats.org/officeDocument/2006/relationships/notesSlide" Target="../notesSlides/notesSlide43.xml"/><Relationship Id="rId4" Type="http://schemas.openxmlformats.org/officeDocument/2006/relationships/tags" Target="../tags/tag278.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chart" Target="../charts/chart58.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chart" Target="../charts/chart57.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notesSlide" Target="../notesSlides/notesSlide44.xml"/><Relationship Id="rId5" Type="http://schemas.openxmlformats.org/officeDocument/2006/relationships/tags" Target="../tags/tag287.xml"/><Relationship Id="rId10" Type="http://schemas.openxmlformats.org/officeDocument/2006/relationships/slideLayout" Target="../slideLayouts/slideLayout9.xml"/><Relationship Id="rId4" Type="http://schemas.openxmlformats.org/officeDocument/2006/relationships/tags" Target="../tags/tag286.xml"/><Relationship Id="rId9" Type="http://schemas.openxmlformats.org/officeDocument/2006/relationships/tags" Target="../tags/tag291.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4.xml"/><Relationship Id="rId7" Type="http://schemas.openxmlformats.org/officeDocument/2006/relationships/slideLayout" Target="../slideLayouts/slideLayout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chart" Target="../charts/chart59.xml"/></Relationships>
</file>

<file path=ppt/slides/_rels/slide59.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61.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60.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6.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09.xml"/><Relationship Id="rId7" Type="http://schemas.openxmlformats.org/officeDocument/2006/relationships/notesSlide" Target="../notesSlides/notesSlide47.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10.xml"/><Relationship Id="rId5" Type="http://schemas.openxmlformats.org/officeDocument/2006/relationships/tags" Target="../tags/tag311.xml"/><Relationship Id="rId4" Type="http://schemas.openxmlformats.org/officeDocument/2006/relationships/tags" Target="../tags/tag310.xml"/></Relationships>
</file>

<file path=ppt/slides/_rels/slide6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4.xml"/><Relationship Id="rId7" Type="http://schemas.openxmlformats.org/officeDocument/2006/relationships/notesSlide" Target="../notesSlides/notesSlide48.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10.xml"/><Relationship Id="rId5" Type="http://schemas.openxmlformats.org/officeDocument/2006/relationships/tags" Target="../tags/tag316.xml"/><Relationship Id="rId4" Type="http://schemas.openxmlformats.org/officeDocument/2006/relationships/tags" Target="../tags/tag315.xml"/></Relationships>
</file>

<file path=ppt/slides/_rels/slide6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19.xml"/><Relationship Id="rId7" Type="http://schemas.openxmlformats.org/officeDocument/2006/relationships/notesSlide" Target="../notesSlides/notesSlide49.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10.xml"/><Relationship Id="rId5" Type="http://schemas.openxmlformats.org/officeDocument/2006/relationships/tags" Target="../tags/tag321.xml"/><Relationship Id="rId4" Type="http://schemas.openxmlformats.org/officeDocument/2006/relationships/tags" Target="../tags/tag320.xml"/></Relationships>
</file>

<file path=ppt/slides/_rels/slide64.xml.rels><?xml version="1.0" encoding="UTF-8" standalone="yes"?>
<Relationships xmlns="http://schemas.openxmlformats.org/package/2006/relationships"><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chart" Target="../charts/chart65.xml"/><Relationship Id="rId5" Type="http://schemas.openxmlformats.org/officeDocument/2006/relationships/notesSlide" Target="../notesSlides/notesSlide50.xml"/><Relationship Id="rId4"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27.xml"/><Relationship Id="rId7" Type="http://schemas.openxmlformats.org/officeDocument/2006/relationships/notesSlide" Target="../notesSlides/notesSlide51.xml"/><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slideLayout" Target="../slideLayouts/slideLayout9.xml"/><Relationship Id="rId5" Type="http://schemas.openxmlformats.org/officeDocument/2006/relationships/tags" Target="../tags/tag329.xml"/><Relationship Id="rId4" Type="http://schemas.openxmlformats.org/officeDocument/2006/relationships/tags" Target="../tags/tag328.xml"/></Relationships>
</file>

<file path=ppt/slides/_rels/slide66.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2.xml"/><Relationship Id="rId7" Type="http://schemas.openxmlformats.org/officeDocument/2006/relationships/notesSlide" Target="../notesSlides/notesSlide5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9.xml"/><Relationship Id="rId5" Type="http://schemas.openxmlformats.org/officeDocument/2006/relationships/tags" Target="../tags/tag334.xml"/><Relationship Id="rId4" Type="http://schemas.openxmlformats.org/officeDocument/2006/relationships/tags" Target="../tags/tag3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8" Type="http://schemas.openxmlformats.org/officeDocument/2006/relationships/chart" Target="../charts/chart68.xml"/><Relationship Id="rId3" Type="http://schemas.openxmlformats.org/officeDocument/2006/relationships/tags" Target="../tags/tag337.xml"/><Relationship Id="rId7" Type="http://schemas.openxmlformats.org/officeDocument/2006/relationships/notesSlide" Target="../notesSlides/notesSlide53.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slideLayout" Target="../slideLayouts/slideLayout10.xml"/><Relationship Id="rId5" Type="http://schemas.openxmlformats.org/officeDocument/2006/relationships/tags" Target="../tags/tag339.xml"/><Relationship Id="rId4" Type="http://schemas.openxmlformats.org/officeDocument/2006/relationships/tags" Target="../tags/tag338.xml"/></Relationships>
</file>

<file path=ppt/slides/_rels/slide69.xml.rels><?xml version="1.0" encoding="UTF-8" standalone="yes"?>
<Relationships xmlns="http://schemas.openxmlformats.org/package/2006/relationships"><Relationship Id="rId8" Type="http://schemas.openxmlformats.org/officeDocument/2006/relationships/tags" Target="../tags/tag347.xml"/><Relationship Id="rId3" Type="http://schemas.openxmlformats.org/officeDocument/2006/relationships/tags" Target="../tags/tag342.xml"/><Relationship Id="rId7" Type="http://schemas.openxmlformats.org/officeDocument/2006/relationships/tags" Target="../tags/tag346.xml"/><Relationship Id="rId12" Type="http://schemas.openxmlformats.org/officeDocument/2006/relationships/chart" Target="../charts/chart70.xml"/><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tags" Target="../tags/tag345.xml"/><Relationship Id="rId11" Type="http://schemas.openxmlformats.org/officeDocument/2006/relationships/chart" Target="../charts/chart69.xml"/><Relationship Id="rId5" Type="http://schemas.openxmlformats.org/officeDocument/2006/relationships/tags" Target="../tags/tag344.xml"/><Relationship Id="rId10" Type="http://schemas.openxmlformats.org/officeDocument/2006/relationships/notesSlide" Target="../notesSlides/notesSlide54.xml"/><Relationship Id="rId4" Type="http://schemas.openxmlformats.org/officeDocument/2006/relationships/tags" Target="../tags/tag343.xml"/><Relationship Id="rId9"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tags" Target="../tags/tag350.xml"/><Relationship Id="rId7" Type="http://schemas.openxmlformats.org/officeDocument/2006/relationships/chart" Target="../charts/chart71.xm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notesSlide" Target="../notesSlides/notesSlide55.xml"/><Relationship Id="rId5" Type="http://schemas.openxmlformats.org/officeDocument/2006/relationships/slideLayout" Target="../slideLayouts/slideLayout10.xml"/><Relationship Id="rId4" Type="http://schemas.openxmlformats.org/officeDocument/2006/relationships/tags" Target="../tags/tag35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8" Type="http://schemas.openxmlformats.org/officeDocument/2006/relationships/notesSlide" Target="../notesSlides/notesSlide56.xml"/><Relationship Id="rId3" Type="http://schemas.openxmlformats.org/officeDocument/2006/relationships/tags" Target="../tags/tag354.xml"/><Relationship Id="rId7" Type="http://schemas.openxmlformats.org/officeDocument/2006/relationships/slideLayout" Target="../slideLayouts/slideLayout1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5" Type="http://schemas.openxmlformats.org/officeDocument/2006/relationships/tags" Target="../tags/tag356.xml"/><Relationship Id="rId4" Type="http://schemas.openxmlformats.org/officeDocument/2006/relationships/tags" Target="../tags/tag355.xml"/><Relationship Id="rId9" Type="http://schemas.openxmlformats.org/officeDocument/2006/relationships/chart" Target="../charts/chart72.xml"/></Relationships>
</file>

<file path=ppt/slides/_rels/slide73.xml.rels><?xml version="1.0" encoding="UTF-8" standalone="yes"?>
<Relationships xmlns="http://schemas.openxmlformats.org/package/2006/relationships"><Relationship Id="rId8" Type="http://schemas.openxmlformats.org/officeDocument/2006/relationships/tags" Target="../tags/tag365.xml"/><Relationship Id="rId3" Type="http://schemas.openxmlformats.org/officeDocument/2006/relationships/tags" Target="../tags/tag360.xml"/><Relationship Id="rId7" Type="http://schemas.openxmlformats.org/officeDocument/2006/relationships/tags" Target="../tags/tag364.xml"/><Relationship Id="rId12" Type="http://schemas.openxmlformats.org/officeDocument/2006/relationships/chart" Target="../charts/chart74.xml"/><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tags" Target="../tags/tag363.xml"/><Relationship Id="rId11" Type="http://schemas.openxmlformats.org/officeDocument/2006/relationships/chart" Target="../charts/chart73.xml"/><Relationship Id="rId5" Type="http://schemas.openxmlformats.org/officeDocument/2006/relationships/tags" Target="../tags/tag362.xml"/><Relationship Id="rId10" Type="http://schemas.openxmlformats.org/officeDocument/2006/relationships/notesSlide" Target="../notesSlides/notesSlide57.xml"/><Relationship Id="rId4" Type="http://schemas.openxmlformats.org/officeDocument/2006/relationships/tags" Target="../tags/tag361.xml"/><Relationship Id="rId9"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8" Type="http://schemas.openxmlformats.org/officeDocument/2006/relationships/tags" Target="../tags/tag373.xml"/><Relationship Id="rId13" Type="http://schemas.openxmlformats.org/officeDocument/2006/relationships/chart" Target="../charts/chart75.xml"/><Relationship Id="rId3" Type="http://schemas.openxmlformats.org/officeDocument/2006/relationships/tags" Target="../tags/tag368.xml"/><Relationship Id="rId7" Type="http://schemas.openxmlformats.org/officeDocument/2006/relationships/tags" Target="../tags/tag372.xml"/><Relationship Id="rId12" Type="http://schemas.openxmlformats.org/officeDocument/2006/relationships/notesSlide" Target="../notesSlides/notesSlide58.xml"/><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tags" Target="../tags/tag371.xml"/><Relationship Id="rId11" Type="http://schemas.openxmlformats.org/officeDocument/2006/relationships/slideLayout" Target="../slideLayouts/slideLayout10.xml"/><Relationship Id="rId5" Type="http://schemas.openxmlformats.org/officeDocument/2006/relationships/tags" Target="../tags/tag370.xml"/><Relationship Id="rId10" Type="http://schemas.openxmlformats.org/officeDocument/2006/relationships/tags" Target="../tags/tag375.xml"/><Relationship Id="rId4" Type="http://schemas.openxmlformats.org/officeDocument/2006/relationships/tags" Target="../tags/tag369.xml"/><Relationship Id="rId9" Type="http://schemas.openxmlformats.org/officeDocument/2006/relationships/tags" Target="../tags/tag374.xml"/><Relationship Id="rId14" Type="http://schemas.openxmlformats.org/officeDocument/2006/relationships/chart" Target="../charts/chart76.xml"/></Relationships>
</file>

<file path=ppt/slides/_rels/slide75.xml.rels><?xml version="1.0" encoding="UTF-8" standalone="yes"?>
<Relationships xmlns="http://schemas.openxmlformats.org/package/2006/relationships"><Relationship Id="rId8" Type="http://schemas.openxmlformats.org/officeDocument/2006/relationships/tags" Target="../tags/tag383.xml"/><Relationship Id="rId13" Type="http://schemas.openxmlformats.org/officeDocument/2006/relationships/chart" Target="../charts/chart78.xml"/><Relationship Id="rId3" Type="http://schemas.openxmlformats.org/officeDocument/2006/relationships/tags" Target="../tags/tag378.xml"/><Relationship Id="rId7" Type="http://schemas.openxmlformats.org/officeDocument/2006/relationships/tags" Target="../tags/tag382.xml"/><Relationship Id="rId12" Type="http://schemas.openxmlformats.org/officeDocument/2006/relationships/chart" Target="../charts/chart77.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notesSlide" Target="../notesSlides/notesSlide59.xml"/><Relationship Id="rId5" Type="http://schemas.openxmlformats.org/officeDocument/2006/relationships/tags" Target="../tags/tag380.xml"/><Relationship Id="rId10" Type="http://schemas.openxmlformats.org/officeDocument/2006/relationships/slideLayout" Target="../slideLayouts/slideLayout10.xml"/><Relationship Id="rId4" Type="http://schemas.openxmlformats.org/officeDocument/2006/relationships/tags" Target="../tags/tag379.xml"/><Relationship Id="rId9" Type="http://schemas.openxmlformats.org/officeDocument/2006/relationships/tags" Target="../tags/tag384.xml"/></Relationships>
</file>

<file path=ppt/slides/_rels/slide76.xml.rels><?xml version="1.0" encoding="UTF-8" standalone="yes"?>
<Relationships xmlns="http://schemas.openxmlformats.org/package/2006/relationships"><Relationship Id="rId8" Type="http://schemas.openxmlformats.org/officeDocument/2006/relationships/tags" Target="../tags/tag392.xml"/><Relationship Id="rId13" Type="http://schemas.openxmlformats.org/officeDocument/2006/relationships/chart" Target="../charts/chart79.xml"/><Relationship Id="rId3" Type="http://schemas.openxmlformats.org/officeDocument/2006/relationships/tags" Target="../tags/tag387.xml"/><Relationship Id="rId7" Type="http://schemas.openxmlformats.org/officeDocument/2006/relationships/tags" Target="../tags/tag391.xml"/><Relationship Id="rId12" Type="http://schemas.openxmlformats.org/officeDocument/2006/relationships/notesSlide" Target="../notesSlides/notesSlide60.xml"/><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tags" Target="../tags/tag390.xml"/><Relationship Id="rId11" Type="http://schemas.openxmlformats.org/officeDocument/2006/relationships/slideLayout" Target="../slideLayouts/slideLayout10.xml"/><Relationship Id="rId5" Type="http://schemas.openxmlformats.org/officeDocument/2006/relationships/tags" Target="../tags/tag389.xml"/><Relationship Id="rId10" Type="http://schemas.openxmlformats.org/officeDocument/2006/relationships/tags" Target="../tags/tag394.xml"/><Relationship Id="rId4" Type="http://schemas.openxmlformats.org/officeDocument/2006/relationships/tags" Target="../tags/tag388.xml"/><Relationship Id="rId9" Type="http://schemas.openxmlformats.org/officeDocument/2006/relationships/tags" Target="../tags/tag393.xml"/><Relationship Id="rId14" Type="http://schemas.openxmlformats.org/officeDocument/2006/relationships/chart" Target="../charts/chart80.xml"/></Relationships>
</file>

<file path=ppt/slides/_rels/slide77.xml.rels><?xml version="1.0" encoding="UTF-8" standalone="yes"?>
<Relationships xmlns="http://schemas.openxmlformats.org/package/2006/relationships"><Relationship Id="rId8" Type="http://schemas.openxmlformats.org/officeDocument/2006/relationships/notesSlide" Target="../notesSlides/notesSlide61.xml"/><Relationship Id="rId3" Type="http://schemas.openxmlformats.org/officeDocument/2006/relationships/tags" Target="../tags/tag397.xml"/><Relationship Id="rId7" Type="http://schemas.openxmlformats.org/officeDocument/2006/relationships/slideLayout" Target="../slideLayouts/slideLayout10.xml"/><Relationship Id="rId2" Type="http://schemas.openxmlformats.org/officeDocument/2006/relationships/tags" Target="../tags/tag396.xml"/><Relationship Id="rId1" Type="http://schemas.openxmlformats.org/officeDocument/2006/relationships/tags" Target="../tags/tag395.xml"/><Relationship Id="rId6" Type="http://schemas.openxmlformats.org/officeDocument/2006/relationships/tags" Target="../tags/tag400.xml"/><Relationship Id="rId5" Type="http://schemas.openxmlformats.org/officeDocument/2006/relationships/tags" Target="../tags/tag399.xml"/><Relationship Id="rId4" Type="http://schemas.openxmlformats.org/officeDocument/2006/relationships/tags" Target="../tags/tag398.xml"/><Relationship Id="rId9" Type="http://schemas.openxmlformats.org/officeDocument/2006/relationships/chart" Target="../charts/chart8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3.xml"/><Relationship Id="rId7" Type="http://schemas.openxmlformats.org/officeDocument/2006/relationships/notesSlide" Target="../notesSlides/notesSlide6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chart" Target="../charts/chart83.xml"/><Relationship Id="rId3" Type="http://schemas.openxmlformats.org/officeDocument/2006/relationships/tags" Target="../tags/tag408.xml"/><Relationship Id="rId7" Type="http://schemas.openxmlformats.org/officeDocument/2006/relationships/notesSlide" Target="../notesSlides/notesSlide63.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slideLayout" Target="../slideLayouts/slideLayout10.xml"/><Relationship Id="rId5" Type="http://schemas.openxmlformats.org/officeDocument/2006/relationships/tags" Target="../tags/tag410.xml"/><Relationship Id="rId4" Type="http://schemas.openxmlformats.org/officeDocument/2006/relationships/tags" Target="../tags/tag409.xml"/></Relationships>
</file>

<file path=ppt/slides/_rels/slide81.xml.rels><?xml version="1.0" encoding="UTF-8" standalone="yes"?>
<Relationships xmlns="http://schemas.openxmlformats.org/package/2006/relationships"><Relationship Id="rId8" Type="http://schemas.openxmlformats.org/officeDocument/2006/relationships/tags" Target="../tags/tag418.xml"/><Relationship Id="rId3" Type="http://schemas.openxmlformats.org/officeDocument/2006/relationships/tags" Target="../tags/tag413.xml"/><Relationship Id="rId7" Type="http://schemas.openxmlformats.org/officeDocument/2006/relationships/tags" Target="../tags/tag417.xml"/><Relationship Id="rId12" Type="http://schemas.openxmlformats.org/officeDocument/2006/relationships/chart" Target="../charts/chart85.xml"/><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tags" Target="../tags/tag416.xml"/><Relationship Id="rId11" Type="http://schemas.openxmlformats.org/officeDocument/2006/relationships/chart" Target="../charts/chart84.xml"/><Relationship Id="rId5" Type="http://schemas.openxmlformats.org/officeDocument/2006/relationships/tags" Target="../tags/tag415.xml"/><Relationship Id="rId10" Type="http://schemas.openxmlformats.org/officeDocument/2006/relationships/notesSlide" Target="../notesSlides/notesSlide64.xml"/><Relationship Id="rId4" Type="http://schemas.openxmlformats.org/officeDocument/2006/relationships/tags" Target="../tags/tag414.xml"/><Relationship Id="rId9"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1.xml"/><Relationship Id="rId7" Type="http://schemas.openxmlformats.org/officeDocument/2006/relationships/notesSlide" Target="../notesSlides/notesSlide6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10.xml"/><Relationship Id="rId5" Type="http://schemas.openxmlformats.org/officeDocument/2006/relationships/tags" Target="../tags/tag428.xml"/><Relationship Id="rId4" Type="http://schemas.openxmlformats.org/officeDocument/2006/relationships/tags" Target="../tags/tag4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1.xml"/><Relationship Id="rId7" Type="http://schemas.openxmlformats.org/officeDocument/2006/relationships/notesSlide" Target="../notesSlides/notesSlide67.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36.xml"/><Relationship Id="rId7" Type="http://schemas.openxmlformats.org/officeDocument/2006/relationships/notesSlide" Target="../notesSlides/notesSlide6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8" Type="http://schemas.openxmlformats.org/officeDocument/2006/relationships/chart" Target="../charts/chart90.xml"/><Relationship Id="rId3" Type="http://schemas.openxmlformats.org/officeDocument/2006/relationships/tags" Target="../tags/tag441.xml"/><Relationship Id="rId7" Type="http://schemas.openxmlformats.org/officeDocument/2006/relationships/notesSlide" Target="../notesSlides/notesSlide69.xml"/><Relationship Id="rId2" Type="http://schemas.openxmlformats.org/officeDocument/2006/relationships/tags" Target="../tags/tag440.xml"/><Relationship Id="rId1" Type="http://schemas.openxmlformats.org/officeDocument/2006/relationships/tags" Target="../tags/tag439.xml"/><Relationship Id="rId6" Type="http://schemas.openxmlformats.org/officeDocument/2006/relationships/slideLayout" Target="../slideLayouts/slideLayout9.xml"/><Relationship Id="rId5" Type="http://schemas.openxmlformats.org/officeDocument/2006/relationships/tags" Target="../tags/tag443.xml"/><Relationship Id="rId4" Type="http://schemas.openxmlformats.org/officeDocument/2006/relationships/tags" Target="../tags/tag442.xml"/></Relationships>
</file>

<file path=ppt/slides/_rels/slide88.xml.rels><?xml version="1.0" encoding="UTF-8" standalone="yes"?>
<Relationships xmlns="http://schemas.openxmlformats.org/package/2006/relationships"><Relationship Id="rId3" Type="http://schemas.openxmlformats.org/officeDocument/2006/relationships/tags" Target="../tags/tag446.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notesSlide" Target="../notesSlides/notesSlide70.xml"/><Relationship Id="rId5" Type="http://schemas.openxmlformats.org/officeDocument/2006/relationships/slideLayout" Target="../slideLayouts/slideLayout9.xml"/><Relationship Id="rId4" Type="http://schemas.openxmlformats.org/officeDocument/2006/relationships/tags" Target="../tags/tag44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50.xml"/><Relationship Id="rId7" Type="http://schemas.openxmlformats.org/officeDocument/2006/relationships/chart" Target="../charts/chart91.xml"/><Relationship Id="rId2" Type="http://schemas.openxmlformats.org/officeDocument/2006/relationships/tags" Target="../tags/tag449.xml"/><Relationship Id="rId1" Type="http://schemas.openxmlformats.org/officeDocument/2006/relationships/tags" Target="../tags/tag448.xml"/><Relationship Id="rId6" Type="http://schemas.openxmlformats.org/officeDocument/2006/relationships/notesSlide" Target="../notesSlides/notesSlide71.xml"/><Relationship Id="rId5" Type="http://schemas.openxmlformats.org/officeDocument/2006/relationships/slideLayout" Target="../slideLayouts/slideLayout9.xml"/><Relationship Id="rId4" Type="http://schemas.openxmlformats.org/officeDocument/2006/relationships/tags" Target="../tags/tag451.xml"/></Relationships>
</file>

<file path=ppt/slides/_rels/slide91.xml.rels><?xml version="1.0" encoding="UTF-8" standalone="yes"?>
<Relationships xmlns="http://schemas.openxmlformats.org/package/2006/relationships"><Relationship Id="rId3" Type="http://schemas.openxmlformats.org/officeDocument/2006/relationships/tags" Target="../tags/tag454.xml"/><Relationship Id="rId7" Type="http://schemas.openxmlformats.org/officeDocument/2006/relationships/chart" Target="../charts/chart92.xml"/><Relationship Id="rId2" Type="http://schemas.openxmlformats.org/officeDocument/2006/relationships/tags" Target="../tags/tag453.xml"/><Relationship Id="rId1" Type="http://schemas.openxmlformats.org/officeDocument/2006/relationships/tags" Target="../tags/tag452.xml"/><Relationship Id="rId6" Type="http://schemas.openxmlformats.org/officeDocument/2006/relationships/notesSlide" Target="../notesSlides/notesSlide72.xml"/><Relationship Id="rId5" Type="http://schemas.openxmlformats.org/officeDocument/2006/relationships/slideLayout" Target="../slideLayouts/slideLayout9.xml"/><Relationship Id="rId4" Type="http://schemas.openxmlformats.org/officeDocument/2006/relationships/tags" Target="../tags/tag455.xml"/></Relationships>
</file>

<file path=ppt/slides/_rels/slide92.xml.rels><?xml version="1.0" encoding="UTF-8" standalone="yes"?>
<Relationships xmlns="http://schemas.openxmlformats.org/package/2006/relationships"><Relationship Id="rId3" Type="http://schemas.openxmlformats.org/officeDocument/2006/relationships/tags" Target="../tags/tag458.xml"/><Relationship Id="rId7" Type="http://schemas.openxmlformats.org/officeDocument/2006/relationships/chart" Target="../charts/chart93.xml"/><Relationship Id="rId2" Type="http://schemas.openxmlformats.org/officeDocument/2006/relationships/tags" Target="../tags/tag457.xml"/><Relationship Id="rId1" Type="http://schemas.openxmlformats.org/officeDocument/2006/relationships/tags" Target="../tags/tag456.xml"/><Relationship Id="rId6" Type="http://schemas.openxmlformats.org/officeDocument/2006/relationships/notesSlide" Target="../notesSlides/notesSlide73.xml"/><Relationship Id="rId5" Type="http://schemas.openxmlformats.org/officeDocument/2006/relationships/slideLayout" Target="../slideLayouts/slideLayout9.xml"/><Relationship Id="rId4" Type="http://schemas.openxmlformats.org/officeDocument/2006/relationships/tags" Target="../tags/tag45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3" Type="http://schemas.openxmlformats.org/officeDocument/2006/relationships/tags" Target="../tags/tag462.xml"/><Relationship Id="rId2" Type="http://schemas.openxmlformats.org/officeDocument/2006/relationships/tags" Target="../tags/tag461.xml"/><Relationship Id="rId1" Type="http://schemas.openxmlformats.org/officeDocument/2006/relationships/tags" Target="../tags/tag460.xml"/><Relationship Id="rId6" Type="http://schemas.openxmlformats.org/officeDocument/2006/relationships/notesSlide" Target="../notesSlides/notesSlide74.xml"/><Relationship Id="rId5" Type="http://schemas.openxmlformats.org/officeDocument/2006/relationships/slideLayout" Target="../slideLayouts/slideLayout9.xml"/><Relationship Id="rId4" Type="http://schemas.openxmlformats.org/officeDocument/2006/relationships/tags" Target="../tags/tag4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72385C3-AEC3-F941-EDB4-B5267906E0E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48267" y="-533401"/>
            <a:ext cx="13597467" cy="7648575"/>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latin typeface="Franklin Gothic Medium Cond" panose="020B0606030402020204" pitchFamily="34" charset="0"/>
                </a:rPr>
                <a:t>Hunterdon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Updated April 2025</a:t>
              </a:r>
            </a:p>
          </p:txBody>
        </p:sp>
      </p:grpSp>
      <p:pic>
        <p:nvPicPr>
          <p:cNvPr id="2" name="Picture 1">
            <a:extLst>
              <a:ext uri="{FF2B5EF4-FFF2-40B4-BE49-F238E27FC236}">
                <a16:creationId xmlns:a16="http://schemas.microsoft.com/office/drawing/2014/main" id="{6E2F6192-69BD-E474-16CA-1BFDFF30C2C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977553" y="4837733"/>
            <a:ext cx="807397" cy="1528671"/>
          </a:xfrm>
          <a:prstGeom prst="rect">
            <a:avLst/>
          </a:prstGeom>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562480383"/>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p>
          <a:p>
            <a:pPr algn="just"/>
            <a:r>
              <a:rPr lang="en-US" sz="1000" dirty="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2019-2023.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2399343788"/>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148865435"/>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2305739536"/>
              </p:ext>
            </p:extLst>
          </p:nvPr>
        </p:nvGraphicFramePr>
        <p:xfrm>
          <a:off x="3249706" y="567672"/>
          <a:ext cx="6199093"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1.3: Residential segregation – Black/White (by county)</a:t>
            </a:r>
            <a:endParaRPr lang="en-US" sz="2000" spc="-50" dirty="0"/>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a:latin typeface="Franklin Gothic Medium" panose="020B0603020102020204" pitchFamily="34" charset="0"/>
              </a:rPr>
              <a:t>Source: County Health Rankings and Roadmaps, Residential Segregation - Black/White, 2024</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170869"/>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dirty="0"/>
              <a:t>1.4: Residential segregation – Black/White, over time, in county</a:t>
            </a:r>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694089"/>
            <a:ext cx="2899902" cy="369332"/>
          </a:xfrm>
          <a:prstGeom prst="rect">
            <a:avLst/>
          </a:prstGeom>
        </p:spPr>
        <p:txBody>
          <a:bodyPr wrap="square" rtlCol="0">
            <a:spAutoFit/>
          </a:bodyPr>
          <a:lstStyle/>
          <a:p>
            <a:r>
              <a:rPr lang="en-US" sz="900" dirty="0">
                <a:latin typeface="Franklin Gothic Medium" panose="020B0603020102020204" pitchFamily="34" charset="0"/>
              </a:rPr>
              <a:t>Source: County Health Rankings and Roadmaps, Residential Segregation - Black/White, 2020-2024</a:t>
            </a: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1.5: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1.6: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341622107"/>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3539969422"/>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400110"/>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p>
          <a:p>
            <a:r>
              <a:rPr lang="en-US" sz="1000">
                <a:latin typeface="Franklin Gothic Book" panose="020B0503020102020204" pitchFamily="34" charset="0"/>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4107374382"/>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1.8: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1.9: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324852438"/>
              </p:ext>
            </p:extLst>
          </p:nvPr>
        </p:nvGraphicFramePr>
        <p:xfrm>
          <a:off x="9136485" y="5152710"/>
          <a:ext cx="3352800" cy="1594460"/>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2883664717"/>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3"/>
          </a:graphicData>
        </a:graphic>
      </p:graphicFrame>
      <p:sp>
        <p:nvSpPr>
          <p:cNvPr id="2" name="TextBox 1">
            <a:extLst>
              <a:ext uri="{FF2B5EF4-FFF2-40B4-BE49-F238E27FC236}">
                <a16:creationId xmlns:a16="http://schemas.microsoft.com/office/drawing/2014/main" id="{5AF6E00B-7AE4-A2F1-A3F0-5D06F4E4AC99}"/>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1583048972"/>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 The number of children estimated to be in group settings across the state is not included above. </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3892214734"/>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1.11: Children (%) per age category, in county</a:t>
            </a:r>
            <a:endParaRPr lang="en-US" sz="1400" spc="-50" dirty="0"/>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2023</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3592422952"/>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Children (%) in single-parent households, over time, in county</a:t>
            </a:r>
            <a:endParaRPr lang="en-US" sz="1400" spc="-50" dirty="0"/>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Children in Single-parent households, 2020-2024</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739069648"/>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3171513923"/>
              </p:ext>
            </p:extLst>
          </p:nvPr>
        </p:nvGraphicFramePr>
        <p:xfrm>
          <a:off x="3478078" y="581799"/>
          <a:ext cx="7844043" cy="61619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Children (%) in single-parent households (by county)</a:t>
            </a:r>
            <a:endParaRPr lang="en-US" sz="2000" spc="-50" dirty="0"/>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Children in Single-parent households, 2024</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3BE6B6-9888-C3D8-25B8-01DD54FFEA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1660" y="304800"/>
            <a:ext cx="2296238" cy="4347544"/>
          </a:xfrm>
          <a:prstGeom prst="rect">
            <a:avLst/>
          </a:prstGeom>
        </p:spPr>
      </p:pic>
      <p:pic>
        <p:nvPicPr>
          <p:cNvPr id="5" name="Picture 4">
            <a:extLst>
              <a:ext uri="{FF2B5EF4-FFF2-40B4-BE49-F238E27FC236}">
                <a16:creationId xmlns:a16="http://schemas.microsoft.com/office/drawing/2014/main" id="{0D7392C6-1F31-7CE6-F0DD-8FFF87EDA17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95480" y="542260"/>
            <a:ext cx="5829300" cy="5986130"/>
          </a:xfrm>
          <a:prstGeom prst="rect">
            <a:avLst/>
          </a:prstGeom>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Monthly cost of living budget ($), in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3697979067"/>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4"/>
            </p:custDataLst>
            <p:extLst>
              <p:ext uri="{D42A27DB-BD31-4B8C-83A1-F6EECF244321}">
                <p14:modId xmlns:p14="http://schemas.microsoft.com/office/powerpoint/2010/main" val="1456870290"/>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47848" y="6177405"/>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37840" y="3288074"/>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2.4: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81919" y="3750963"/>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3571526643"/>
              </p:ext>
            </p:extLst>
          </p:nvPr>
        </p:nvGraphicFramePr>
        <p:xfrm>
          <a:off x="8781918" y="4114852"/>
          <a:ext cx="2936672" cy="16916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2274208855"/>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DAF1E5BB-CFF2-E379-3567-CCAC3A607D6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2.5: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2023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3259633275"/>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2.6: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47848" y="6226289"/>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2.7: Families (%) with children under the age of 18 living in poverty over time, in county</a:t>
            </a: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3512279823"/>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3740174171"/>
              </p:ext>
            </p:extLst>
          </p:nvPr>
        </p:nvGraphicFramePr>
        <p:xfrm>
          <a:off x="8458200" y="4769824"/>
          <a:ext cx="3733800" cy="1520909"/>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47940797-E31E-7133-C862-742CA53CA5D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2.8: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3516663632"/>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3167639186"/>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2024, sourced from the American Community Survey 2018-2022 data.</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Households (%) with severe housing problems* over time, in county</a:t>
            </a:r>
            <a:endParaRPr lang="en-US" sz="2000" spc="-50" dirty="0"/>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3100046687"/>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Comprehensive Housing Affordability Strategy (CHAS), 2019-2024 data.</a:t>
            </a:r>
            <a:endParaRPr lang="en-US" sz="1200" dirty="0"/>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Food insecurity (%) in NJ (by county), 2022</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1200">
                <a:latin typeface="Franklin Gothic Medium" panose="020B0603020102020204" pitchFamily="34" charset="0"/>
              </a:rPr>
              <a:t>Source: https://map.feedingamerica.org/county/2022/overall/new-jersey/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24201" y="63484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902398553"/>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Food insecurity (%) over time, in county, 2020-2022</a:t>
            </a:r>
            <a:endParaRPr lang="en-US" sz="1400" spc="-50" dirty="0"/>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728855" y="4274573"/>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900">
                <a:latin typeface="Franklin Gothic Medium" panose="020B0603020102020204" pitchFamily="34" charset="0"/>
              </a:rPr>
              <a:t>Source: https://map.feedingamerica.org/county/2022/overall/new-jersey/</a:t>
            </a:r>
            <a:endParaRPr lang="en-US" sz="8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3535001909"/>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a:t>Source: New Jersey Department of Health and Senior Services via Annie E Casey Kids Count, 2018-2022</a:t>
            </a:r>
            <a:endParaRPr lang="en-US" sz="10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a:t>Source: NJ Department of Agriculture via Advocates for Children of New Jersey, 2019-2023</a:t>
            </a:r>
            <a:endParaRPr lang="en-US" sz="10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6001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a:t>Source: New Jersey Department of Human Services, Division of Family Development via Advocates for Children of New Jersey Data Dashboard, 2020-2024</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2650996608"/>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1269000876"/>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3706259494"/>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75th percentile monthly full-time rates for center providers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2013695497"/>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75th percentile monthly full-time rates for center providers, compared with median household income, by county</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 Median household income is sourced from ACS, Income in the past 12 months (in 2023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1123911811"/>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6.2: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4129004287"/>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3344950297"/>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a:latin typeface="Franklin Gothic Medium" panose="020B0603020102020204" pitchFamily="34" charset="0"/>
              </a:rPr>
              <a:t>NJ avg. 31.4</a:t>
            </a:r>
            <a:endParaRPr lang="en-US" sz="900" dirty="0">
              <a:latin typeface="Franklin Gothic Medium" panose="020B0603020102020204" pitchFamily="34" charset="0"/>
            </a:endParaRPr>
          </a:p>
        </p:txBody>
      </p:sp>
      <p:sp>
        <p:nvSpPr>
          <p:cNvPr id="12" name="TextBox 11"/>
          <p:cNvSpPr txBox="1"/>
          <p:nvPr>
            <p:custDataLst>
              <p:tags r:id="rId9"/>
            </p:custDataLst>
          </p:nvPr>
        </p:nvSpPr>
        <p:spPr>
          <a:xfrm>
            <a:off x="7162800" y="6005812"/>
            <a:ext cx="1524000" cy="230832"/>
          </a:xfrm>
          <a:prstGeom prst="rect">
            <a:avLst/>
          </a:prstGeom>
          <a:noFill/>
        </p:spPr>
        <p:txBody>
          <a:bodyPr wrap="square" rtlCol="0">
            <a:spAutoFit/>
          </a:bodyPr>
          <a:lstStyle/>
          <a:p>
            <a:r>
              <a:rPr lang="en-US" sz="900">
                <a:latin typeface="Franklin Gothic Medium" panose="020B0603020102020204" pitchFamily="34" charset="0"/>
              </a:rPr>
              <a:t>US avg. 26.8</a:t>
            </a:r>
            <a:endParaRPr lang="en-US" sz="9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ABB8061E-3E12-DB88-A1C9-24553C8340F6}"/>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2022,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Cost of transportation as a percentage of income (%) in NJ (by county)</a:t>
            </a:r>
            <a:endParaRPr lang="en-US" sz="2000" spc="-50" dirty="0"/>
          </a:p>
        </p:txBody>
      </p:sp>
      <p:graphicFrame>
        <p:nvGraphicFramePr>
          <p:cNvPr id="9" name="Chart 8"/>
          <p:cNvGraphicFramePr/>
          <p:nvPr>
            <p:custDataLst>
              <p:tags r:id="rId5"/>
            </p:custDataLst>
            <p:extLst>
              <p:ext uri="{D42A27DB-BD31-4B8C-83A1-F6EECF244321}">
                <p14:modId xmlns:p14="http://schemas.microsoft.com/office/powerpoint/2010/main" val="3394601855"/>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3570807511"/>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466304849"/>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4"/>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a:latin typeface="Franklin Gothic Medium" panose="020B0603020102020204" pitchFamily="34" charset="0"/>
              </a:rPr>
              <a:t>US avg. 5.4%</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878B332B-8A98-0A10-CB93-403C761BC357}"/>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1471138039"/>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 September 2024</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(ABD = Aged, Blind, or Disabled) Medicaid is for children aged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1892189538"/>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Medicaid Participation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1218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2023-2024</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4101427879"/>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29790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7.6: County immunization rates (%) (all grade types), over time,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2018-2019 through 2023-2024</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2574155846"/>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00660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Percentage (%) of Women Receiving Early Prenatal Care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246221"/>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60960" y="37026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Prenatal Care</a:t>
            </a:r>
            <a:endParaRPr lang="en-US" sz="2400" dirty="0">
              <a:solidFill>
                <a:schemeClr val="bg1"/>
              </a:solidFill>
              <a:latin typeface="Franklin Gothic Demi" panose="020B0703020102020204" pitchFamily="34" charset="0"/>
            </a:endParaRPr>
          </a:p>
        </p:txBody>
      </p:sp>
      <p:graphicFrame>
        <p:nvGraphicFramePr>
          <p:cNvPr id="9" name="Chart 8">
            <a:extLst>
              <a:ext uri="{FF2B5EF4-FFF2-40B4-BE49-F238E27FC236}">
                <a16:creationId xmlns:a16="http://schemas.microsoft.com/office/drawing/2014/main" id="{5C1A2115-3E09-AB34-D086-7A61D711ED08}"/>
              </a:ext>
            </a:extLst>
          </p:cNvPr>
          <p:cNvGraphicFramePr/>
          <p:nvPr>
            <p:custDataLst>
              <p:tags r:id="rId6"/>
            </p:custDataLst>
            <p:extLst>
              <p:ext uri="{D42A27DB-BD31-4B8C-83A1-F6EECF244321}">
                <p14:modId xmlns:p14="http://schemas.microsoft.com/office/powerpoint/2010/main" val="2992088496"/>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13754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EC7AF8-5F76-2263-2071-CDBAF0145A9C}"/>
              </a:ext>
            </a:extLst>
          </p:cNvPr>
          <p:cNvSpPr txBox="1"/>
          <p:nvPr>
            <p:custDataLst>
              <p:tags r:id="rId1"/>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7.8: Percentage (%) of Women Receiving Early Prenatal Care in NJ by Race/Ethnicity (within county)</a:t>
            </a:r>
            <a:endParaRPr lang="en-US" sz="2000" spc="-50" dirty="0"/>
          </a:p>
        </p:txBody>
      </p:sp>
      <p:sp>
        <p:nvSpPr>
          <p:cNvPr id="6" name="TextBox 5">
            <a:extLst>
              <a:ext uri="{FF2B5EF4-FFF2-40B4-BE49-F238E27FC236}">
                <a16:creationId xmlns:a16="http://schemas.microsoft.com/office/drawing/2014/main" id="{1FB9B115-3ECF-A13B-51C2-F3C1AB0FCB15}"/>
              </a:ext>
            </a:extLst>
          </p:cNvPr>
          <p:cNvSpPr txBox="1"/>
          <p:nvPr>
            <p:custDataLst>
              <p:tags r:id="rId2"/>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4E805256-B9F5-9F2E-E4FC-AAAD92DB6409}"/>
              </a:ext>
            </a:extLst>
          </p:cNvPr>
          <p:cNvSpPr txBox="1"/>
          <p:nvPr>
            <p:custDataLst>
              <p:tags r:id="rId3"/>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 ** indicates data are suppressed.  N/A indicates data are not available.  Some races/ethnicities are not included due to either data suppression or data unavailability.</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86311710-70EC-DC2B-AC47-14B8561A894A}"/>
              </a:ext>
            </a:extLst>
          </p:cNvPr>
          <p:cNvGraphicFramePr/>
          <p:nvPr>
            <p:custDataLst>
              <p:tags r:id="rId4"/>
            </p:custDataLst>
            <p:extLst>
              <p:ext uri="{D42A27DB-BD31-4B8C-83A1-F6EECF244321}">
                <p14:modId xmlns:p14="http://schemas.microsoft.com/office/powerpoint/2010/main" val="1735103355"/>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36973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C1BF96-0E72-4D63-ECFF-B2083BB5677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7.9: Cesarean Delivery Rate (%) (by county)</a:t>
            </a:r>
            <a:endParaRPr lang="en-US" sz="2000" spc="-50" dirty="0"/>
          </a:p>
        </p:txBody>
      </p:sp>
      <p:graphicFrame>
        <p:nvGraphicFramePr>
          <p:cNvPr id="5" name="Chart 4">
            <a:extLst>
              <a:ext uri="{FF2B5EF4-FFF2-40B4-BE49-F238E27FC236}">
                <a16:creationId xmlns:a16="http://schemas.microsoft.com/office/drawing/2014/main" id="{F65C5509-3444-5C39-E7D4-49B83FFAF99C}"/>
              </a:ext>
            </a:extLst>
          </p:cNvPr>
          <p:cNvGraphicFramePr/>
          <p:nvPr>
            <p:custDataLst>
              <p:tags r:id="rId2"/>
            </p:custDataLst>
            <p:extLst>
              <p:ext uri="{D42A27DB-BD31-4B8C-83A1-F6EECF244321}">
                <p14:modId xmlns:p14="http://schemas.microsoft.com/office/powerpoint/2010/main" val="1519559880"/>
              </p:ext>
            </p:extLst>
          </p:nvPr>
        </p:nvGraphicFramePr>
        <p:xfrm>
          <a:off x="3143864" y="538608"/>
          <a:ext cx="9810136" cy="647179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7" name="Chart 6">
            <a:extLst>
              <a:ext uri="{FF2B5EF4-FFF2-40B4-BE49-F238E27FC236}">
                <a16:creationId xmlns:a16="http://schemas.microsoft.com/office/drawing/2014/main" id="{E88AE633-09CA-8DE5-712F-5C09DCF4A992}"/>
              </a:ext>
            </a:extLst>
          </p:cNvPr>
          <p:cNvGraphicFramePr/>
          <p:nvPr>
            <p:custDataLst>
              <p:tags r:id="rId3"/>
            </p:custDataLst>
            <p:extLst>
              <p:ext uri="{D42A27DB-BD31-4B8C-83A1-F6EECF244321}">
                <p14:modId xmlns:p14="http://schemas.microsoft.com/office/powerpoint/2010/main" val="4107042360"/>
              </p:ext>
            </p:extLst>
          </p:nvPr>
        </p:nvGraphicFramePr>
        <p:xfrm>
          <a:off x="7315200" y="4485996"/>
          <a:ext cx="4953000" cy="2201139"/>
        </p:xfrm>
        <a:graphic>
          <a:graphicData uri="http://schemas.openxmlformats.org/drawingml/2006/chart">
            <c:chart xmlns:c="http://schemas.openxmlformats.org/drawingml/2006/chart" xmlns:r="http://schemas.openxmlformats.org/officeDocument/2006/relationships" r:id="rId10"/>
          </a:graphicData>
        </a:graphic>
      </p:graphicFrame>
      <p:sp>
        <p:nvSpPr>
          <p:cNvPr id="8" name="Rectangle 7">
            <a:extLst>
              <a:ext uri="{FF2B5EF4-FFF2-40B4-BE49-F238E27FC236}">
                <a16:creationId xmlns:a16="http://schemas.microsoft.com/office/drawing/2014/main" id="{76732A51-CECD-E85D-7F88-1434A358100D}"/>
              </a:ext>
            </a:extLst>
          </p:cNvPr>
          <p:cNvSpPr/>
          <p:nvPr>
            <p:custDataLst>
              <p:tags r:id="rId4"/>
            </p:custDataLst>
          </p:nvPr>
        </p:nvSpPr>
        <p:spPr>
          <a:xfrm>
            <a:off x="7342548" y="4024646"/>
            <a:ext cx="3581401"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NJSHAD, Percentage of Live Births by C-Section (5-year groupings within county), over time</a:t>
            </a:r>
            <a:endParaRPr lang="en-US" sz="900" dirty="0"/>
          </a:p>
        </p:txBody>
      </p:sp>
      <p:sp>
        <p:nvSpPr>
          <p:cNvPr id="9" name="TextBox 8">
            <a:extLst>
              <a:ext uri="{FF2B5EF4-FFF2-40B4-BE49-F238E27FC236}">
                <a16:creationId xmlns:a16="http://schemas.microsoft.com/office/drawing/2014/main" id="{3356BCC1-FB32-73ED-8710-EA2C95253F34}"/>
              </a:ext>
            </a:extLst>
          </p:cNvPr>
          <p:cNvSpPr txBox="1"/>
          <p:nvPr>
            <p:custDataLst>
              <p:tags r:id="rId5"/>
            </p:custDataLst>
          </p:nvPr>
        </p:nvSpPr>
        <p:spPr>
          <a:xfrm>
            <a:off x="7315200" y="35244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7.10: Cesarean Delivery Rate (%) (within county), over time</a:t>
            </a:r>
            <a:endParaRPr lang="en-US" sz="1400" spc="-50" dirty="0"/>
          </a:p>
        </p:txBody>
      </p:sp>
      <p:sp>
        <p:nvSpPr>
          <p:cNvPr id="10" name="TextBox 9">
            <a:extLst>
              <a:ext uri="{FF2B5EF4-FFF2-40B4-BE49-F238E27FC236}">
                <a16:creationId xmlns:a16="http://schemas.microsoft.com/office/drawing/2014/main" id="{AE4F2F91-6085-C73A-8279-B96D4BC55954}"/>
              </a:ext>
            </a:extLst>
          </p:cNvPr>
          <p:cNvSpPr txBox="1"/>
          <p:nvPr>
            <p:custDataLst>
              <p:tags r:id="rId6"/>
            </p:custDataLst>
          </p:nvPr>
        </p:nvSpPr>
        <p:spPr>
          <a:xfrm>
            <a:off x="3142211" y="28474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NJSHAD, Percentage of Live Births by C-Section (5-year groupings 2018-2022) (by county)</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388621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Monthly unemployment rate, Sept. 2023-Aug. 2024: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161145031"/>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8.2: Median unemployment rates, Sept. 2023-Aug. 2024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2207964457"/>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Percentage of disconnected youth between 16 and 19 years of age (by county) </a:t>
            </a:r>
            <a:endParaRPr lang="en-US" sz="2000" spc="-50" dirty="0"/>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FRED Economic Data, 2023 (Based on American Community Survey 5-year estimates data, 2019-2023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3425292695"/>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415498"/>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a:t>Source: FRED Economic Data, 2019-2023 (Based on American Community Survey 5-year estimates data</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2981832059"/>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Disconnected youth is defined as the percentage of youth in a county who are between the ages of 16 and 19 years old, who are not enrolled in school and not working</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8.5: High school 4-year cohort graduation rates (by school district), 2023</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2"/>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School Performance Reports, 2023</a:t>
            </a:r>
            <a:endParaRPr lang="en-US" sz="1200" dirty="0"/>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3"/>
            </p:custDataLst>
            <p:extLst>
              <p:ext uri="{D42A27DB-BD31-4B8C-83A1-F6EECF244321}">
                <p14:modId xmlns:p14="http://schemas.microsoft.com/office/powerpoint/2010/main" val="2613359195"/>
              </p:ext>
            </p:extLst>
          </p:nvPr>
        </p:nvGraphicFramePr>
        <p:xfrm>
          <a:off x="3144346" y="612485"/>
          <a:ext cx="8990959" cy="5910029"/>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4"/>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5"/>
            </p:custDataLst>
          </p:nvPr>
        </p:nvSpPr>
        <p:spPr>
          <a:xfrm>
            <a:off x="0" y="393184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6"/>
            </p:custDataLst>
          </p:nvPr>
        </p:nvSpPr>
        <p:spPr>
          <a:xfrm>
            <a:off x="3110730" y="6396335"/>
            <a:ext cx="9024576" cy="461665"/>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Graduation rates in this file represent the state calculation of the graduation rate and include all students receiving a state-endorsed diploma.</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a:solidFill>
                  <a:prstClr val="black"/>
                </a:solidFill>
                <a:latin typeface="Franklin Gothic Medium" panose="020B0603020102020204" pitchFamily="34" charset="0"/>
              </a:rPr>
              <a:t>8.7: Percentage of households with broadband access, over time, in county</a:t>
            </a:r>
            <a:endParaRPr lang="en-US" sz="1400" spc="-50" dirty="0">
              <a:solidFill>
                <a:prstClr val="black"/>
              </a:solidFill>
              <a:latin typeface="Franklin Gothic Medium" panose="020B0603020102020204" pitchFamily="34" charset="0"/>
            </a:endParaRP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a:t>Source: American Community Survey, 1-Year Estimates,, 2019-2023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958159340"/>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213135572"/>
              </p:ext>
            </p:extLst>
          </p:nvPr>
        </p:nvGraphicFramePr>
        <p:xfrm>
          <a:off x="3158171" y="870405"/>
          <a:ext cx="6916558" cy="5742665"/>
        </p:xfrm>
        <a:graphic>
          <a:graphicData uri="http://schemas.openxmlformats.org/drawingml/2006/chart">
            <c:chart xmlns:c="http://schemas.openxmlformats.org/drawingml/2006/chart" xmlns:r="http://schemas.openxmlformats.org/officeDocument/2006/relationships" r:id="rId13"/>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8.6: Percentage of households with broadband access (by county)</a:t>
            </a:r>
            <a:endParaRPr lang="en-US" sz="2000" spc="-50" dirty="0">
              <a:solidFill>
                <a:prstClr val="black"/>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1-Year Estimates, 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Broadband Access</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51DFD38A-3188-6DA3-ABF3-39CF7231561F}"/>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1040201706"/>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Total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9.2: Crimes by type (# and %), in county </a:t>
            </a:r>
            <a:endParaRPr lang="en-US" sz="2000" spc="-50" dirty="0"/>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266119781"/>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905824198"/>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Dashboard using raw data from NJ Department of Law and Public Safety, Division of NJ State Police, Uniform Crime Reports, 2022</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Annie E. Casey Kids Count Data Dashboard using raw data from NJ Department of Law and Public Safety, Division of NJ State Police, Uniform Crime Reports, 2018-2022. </a:t>
            </a:r>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3631240630"/>
              </p:ext>
            </p:extLst>
          </p:nvPr>
        </p:nvGraphicFramePr>
        <p:xfrm>
          <a:off x="3167424" y="990600"/>
          <a:ext cx="8128000" cy="5485162"/>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4045892730"/>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2115044931"/>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Vandalism and violence offenses in schools (# reported incidents) in NJ (by county)</a:t>
            </a:r>
            <a:endParaRPr lang="en-US" sz="2000" spc="-50" dirty="0"/>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Rate (per 10,000) of social associations (by county)</a:t>
            </a:r>
            <a:endParaRPr lang="en-US" sz="2000" spc="-50" dirty="0"/>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Social Associations, 2024</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2814999484"/>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9.7: Rate of social associations, over time, in county</a:t>
            </a:r>
            <a:endParaRPr lang="en-US" sz="1400" spc="-50" dirty="0"/>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Social Associations, 2020-2024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1965528618"/>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Social</a:t>
            </a:r>
            <a:endParaRPr lang="en-US" sz="2400" dirty="0">
              <a:solidFill>
                <a:schemeClr val="bg1"/>
              </a:solidFill>
              <a:latin typeface="Franklin Gothic Demi" panose="020B0703020102020204" pitchFamily="34" charset="0"/>
            </a:endParaRP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(rate per 1,000)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2020.  Rate is calculated using American Community Survey, DP05, 2020, 5-year population estimates.</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9D2DAA06-9F42-C443-822B-CD15FDE00A65}"/>
              </a:ext>
            </a:extLst>
          </p:cNvPr>
          <p:cNvGraphicFramePr/>
          <p:nvPr>
            <p:custDataLst>
              <p:tags r:id="rId5"/>
            </p:custDataLst>
            <p:extLst>
              <p:ext uri="{D42A27DB-BD31-4B8C-83A1-F6EECF244321}">
                <p14:modId xmlns:p14="http://schemas.microsoft.com/office/powerpoint/2010/main" val="243634228"/>
              </p:ext>
            </p:extLst>
          </p:nvPr>
        </p:nvGraphicFramePr>
        <p:xfrm>
          <a:off x="3124200" y="731737"/>
          <a:ext cx="8948376" cy="593446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Police annual domestic violence reports, 2018-2020. Rate is calculated using American Community Survey, DP05, 2018-2020, 5-year population estimates.</a:t>
            </a:r>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1929059048"/>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2020</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2654944885"/>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D32B3C-A67A-F3E8-8270-8397AD379E47}"/>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Domestic Violence Statistics, Family Cases, New Complaints Filed (#) (by county)</a:t>
            </a:r>
            <a:endParaRPr lang="en-US" sz="2000" spc="-50" dirty="0"/>
          </a:p>
        </p:txBody>
      </p:sp>
      <p:graphicFrame>
        <p:nvGraphicFramePr>
          <p:cNvPr id="3" name="Chart 2">
            <a:extLst>
              <a:ext uri="{FF2B5EF4-FFF2-40B4-BE49-F238E27FC236}">
                <a16:creationId xmlns:a16="http://schemas.microsoft.com/office/drawing/2014/main" id="{F595AB22-A638-F5B4-8ECD-119DE9B66D64}"/>
              </a:ext>
            </a:extLst>
          </p:cNvPr>
          <p:cNvGraphicFramePr/>
          <p:nvPr>
            <p:custDataLst>
              <p:tags r:id="rId2"/>
            </p:custDataLst>
            <p:extLst>
              <p:ext uri="{D42A27DB-BD31-4B8C-83A1-F6EECF244321}">
                <p14:modId xmlns:p14="http://schemas.microsoft.com/office/powerpoint/2010/main" val="176121652"/>
              </p:ext>
            </p:extLst>
          </p:nvPr>
        </p:nvGraphicFramePr>
        <p:xfrm>
          <a:off x="3197889" y="914400"/>
          <a:ext cx="9017202" cy="5486399"/>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77D50E42-EF87-B442-D4B8-B925FBE248DD}"/>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Administrative Office of the Courts, Report on the Prevention of Domestic Violence Act, Domestic Violence Annual Report, 2022</a:t>
            </a:r>
            <a:endParaRPr lang="en-US" sz="1200" dirty="0"/>
          </a:p>
        </p:txBody>
      </p:sp>
    </p:spTree>
    <p:extLst>
      <p:ext uri="{BB962C8B-B14F-4D97-AF65-F5344CB8AC3E}">
        <p14:creationId xmlns:p14="http://schemas.microsoft.com/office/powerpoint/2010/main" val="4406631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2023,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914637377"/>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in NJ (by county)</a:t>
            </a:r>
            <a:endParaRPr lang="en-US" sz="2000" spc="-50" dirty="0"/>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10.6: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2019-2023</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3347373734"/>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7E126146-A5CC-36E6-7FA2-CD473AC1677B}"/>
              </a:ext>
            </a:extLst>
          </p:cNvPr>
          <p:cNvSpPr txBox="1"/>
          <p:nvPr>
            <p:custDataLst>
              <p:tags r:id="rId5"/>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Substance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253864715"/>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Change (%) in suspected opioid overdose deaths in NJ (by county) between 2022 and 2023</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11.3: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 2019-2023</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1381680687"/>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428889279"/>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11.4: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2023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2562140530"/>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2024</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3890163251"/>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These services are DMHAS Contracted Providers Only. </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2895307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3872776563"/>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1928522614"/>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Frequency (%) of mental health distress by sex – age adjusted, in county</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3045109753"/>
              </p:ext>
            </p:extLst>
          </p:nvPr>
        </p:nvGraphicFramePr>
        <p:xfrm>
          <a:off x="3352800" y="1010014"/>
          <a:ext cx="7391400"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2093064143"/>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4624069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12.6: Frequency of diagnosed depression (%) in NJ (by county)  - age adjusted</a:t>
            </a:r>
            <a:endParaRPr lang="en-US" sz="2000" spc="-50" dirty="0"/>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3626417373"/>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985090740"/>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24200"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7224175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12.8: Diagnosed depression by race/ethnicity, in county</a:t>
            </a:r>
            <a:endParaRPr lang="en-US" sz="2000" spc="-50" dirty="0"/>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12.9: Diagnosed depression by sex, in county  </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609049499"/>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135328205"/>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1842452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12.10: Suicide Death Rate (per 100,000 population) – age adjusted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NJSHAD, New Jersey State Health Assessment Data, 2018-2020
</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Includes both youth and adults </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3258085502"/>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Suicide Rate</a:t>
            </a:r>
            <a:endParaRPr lang="en-US" sz="2400" spc="-1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2022-2023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1778167540"/>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0.1 Hunterdon County Basic Needs Overview</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131717633"/>
              </p:ext>
            </p:extLst>
          </p:nvPr>
        </p:nvGraphicFramePr>
        <p:xfrm>
          <a:off x="3276600" y="544375"/>
          <a:ext cx="4419600" cy="6616705"/>
        </p:xfrm>
        <a:graphic>
          <a:graphicData uri="http://schemas.openxmlformats.org/drawingml/2006/table">
            <a:tbl>
              <a:tblPr firstRow="1" bandRow="1">
                <a:tableStyleId>{C083E6E3-FA7D-4D7B-A595-EF9225AFEA82}</a:tableStyleId>
              </a:tblPr>
              <a:tblGrid>
                <a:gridCol w="838200">
                  <a:extLst>
                    <a:ext uri="{9D8B030D-6E8A-4147-A177-3AD203B41FA5}">
                      <a16:colId xmlns:a16="http://schemas.microsoft.com/office/drawing/2014/main" val="1629768082"/>
                    </a:ext>
                  </a:extLst>
                </a:gridCol>
                <a:gridCol w="3581400">
                  <a:extLst>
                    <a:ext uri="{9D8B030D-6E8A-4147-A177-3AD203B41FA5}">
                      <a16:colId xmlns:a16="http://schemas.microsoft.com/office/drawing/2014/main" val="2346253339"/>
                    </a:ext>
                  </a:extLst>
                </a:gridCol>
              </a:tblGrid>
              <a:tr h="587484">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59912">
                <a:tc>
                  <a:txBody>
                    <a:bodyPr/>
                    <a:lstStyle/>
                    <a:p>
                      <a:r>
                        <a:rPr lang="en-US" sz="1800">
                          <a:latin typeface="Franklin Gothic Book" panose="020B0503020102020204" pitchFamily="34" charset="0"/>
                        </a:rPr>
                        <a:t>2.3</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800">
                          <a:latin typeface="Franklin Gothic Book" panose="020B0503020102020204" pitchFamily="34" charset="0"/>
                        </a:rPr>
                        <a:t>Median household income</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87484">
                <a:tc>
                  <a:txBody>
                    <a:bodyPr/>
                    <a:lstStyle/>
                    <a:p>
                      <a:r>
                        <a:rPr lang="en-US" sz="1800">
                          <a:latin typeface="Franklin Gothic Book" panose="020B0503020102020204" pitchFamily="34" charset="0"/>
                        </a:rPr>
                        <a:t>2.6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a:latin typeface="Franklin Gothic Book" panose="020B0503020102020204" pitchFamily="34" charset="0"/>
                        </a:rPr>
                        <a:t>Families with children under the age of 18 living in poverty</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87484">
                <a:tc>
                  <a:txBody>
                    <a:bodyPr/>
                    <a:lstStyle/>
                    <a:p>
                      <a:r>
                        <a:rPr lang="en-US" sz="1800">
                          <a:latin typeface="Franklin Gothic Book" panose="020B0503020102020204" pitchFamily="34" charset="0"/>
                        </a:rPr>
                        <a:t>3.1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800">
                          <a:latin typeface="Franklin Gothic Book" panose="020B0503020102020204" pitchFamily="34" charset="0"/>
                        </a:rPr>
                        <a:t>Household income spent on housing</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504473">
                <a:tc>
                  <a:txBody>
                    <a:bodyPr/>
                    <a:lstStyle/>
                    <a:p>
                      <a:r>
                        <a:rPr lang="en-US" sz="1800">
                          <a:latin typeface="Franklin Gothic Book" panose="020B0503020102020204" pitchFamily="34" charset="0"/>
                        </a:rPr>
                        <a:t>4.1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dirty="0">
                          <a:latin typeface="Franklin Gothic Book" panose="020B0503020102020204" pitchFamily="34" charset="0"/>
                        </a:rPr>
                        <a:t>Food insecurity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87484">
                <a:tc>
                  <a:txBody>
                    <a:bodyPr/>
                    <a:lstStyle/>
                    <a:p>
                      <a:r>
                        <a:rPr lang="en-US" sz="1800">
                          <a:latin typeface="Franklin Gothic Book" panose="020B0503020102020204" pitchFamily="34" charset="0"/>
                        </a:rPr>
                        <a:t>6.3</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800">
                          <a:latin typeface="Franklin Gothic Book" panose="020B0503020102020204" pitchFamily="34" charset="0"/>
                        </a:rPr>
                        <a:t>Cost of transportation as a percentage of income in NJ</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759217">
                <a:tc>
                  <a:txBody>
                    <a:bodyPr/>
                    <a:lstStyle/>
                    <a:p>
                      <a:r>
                        <a:rPr lang="en-US" sz="1800">
                          <a:latin typeface="Franklin Gothic Book" panose="020B0503020102020204" pitchFamily="34" charset="0"/>
                        </a:rPr>
                        <a:t>7.1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Franklin Gothic Book" panose="020B0503020102020204" pitchFamily="34" charset="0"/>
                        </a:rPr>
                        <a:t>Children under the age of 18 without health insurance</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839263">
                <a:tc>
                  <a:txBody>
                    <a:bodyPr/>
                    <a:lstStyle/>
                    <a:p>
                      <a:r>
                        <a:rPr lang="en-US" sz="1800">
                          <a:latin typeface="Franklin Gothic Book" panose="020B0503020102020204" pitchFamily="34" charset="0"/>
                        </a:rPr>
                        <a:t>7.6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Franklin Gothic Book" panose="020B0503020102020204" pitchFamily="34" charset="0"/>
                        </a:rPr>
                        <a:t>Percent of children meeting all immunization requirements</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87484">
                <a:tc>
                  <a:txBody>
                    <a:bodyPr/>
                    <a:lstStyle/>
                    <a:p>
                      <a:r>
                        <a:rPr lang="en-US" sz="1800">
                          <a:latin typeface="Franklin Gothic Book" panose="020B0503020102020204" pitchFamily="34" charset="0"/>
                        </a:rPr>
                        <a:t>7.7</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800" baseline="0">
                          <a:latin typeface="Franklin Gothic Book" panose="020B0503020102020204" pitchFamily="34" charset="0"/>
                        </a:rPr>
                        <a:t>Women Receiving Early Prenatal Care</a:t>
                      </a:r>
                      <a:endParaRPr lang="en-US" sz="18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783312">
                <a:tc>
                  <a:txBody>
                    <a:bodyPr/>
                    <a:lstStyle/>
                    <a:p>
                      <a:r>
                        <a:rPr lang="en-US" sz="1800">
                          <a:latin typeface="Franklin Gothic Book" panose="020B0503020102020204" pitchFamily="34" charset="0"/>
                        </a:rPr>
                        <a:t>8.2</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Franklin Gothic Book" panose="020B0503020102020204" pitchFamily="34" charset="0"/>
                        </a:rPr>
                        <a:t>Median unemployment rates across counties</a:t>
                      </a:r>
                    </a:p>
                    <a:p>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4249737910"/>
              </p:ext>
            </p:extLst>
          </p:nvPr>
        </p:nvGraphicFramePr>
        <p:xfrm>
          <a:off x="7543801" y="914436"/>
          <a:ext cx="4648200" cy="6038165"/>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407049647"/>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of developmental disabilities eligible youth (by county)</a:t>
            </a:r>
            <a:endParaRPr lang="en-US" sz="2000" spc="-50" dirty="0"/>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a:t>Source: New Jersey Child Welfare Data Hub, CSOC Developmental Disabilities Eligible Youth Report, 2023</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329401453"/>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13.4: # of developmental disabilities eligible youth, over time, in county</a:t>
            </a:r>
            <a:endParaRPr lang="en-US" sz="1400" spc="-50" dirty="0"/>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New Jersey Child Welfare Data Hub, CSOC Developmental Disabilities Eligible Youth Report, 2019-2023</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288564183"/>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Children (% &lt;6 Years) tested for lead with blood lead levels greater than or equal to 5 micrograms/deciliter</a:t>
            </a:r>
            <a:endParaRPr lang="en-US" sz="20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Health Lead Prevention Report, 2022 (Based on State Fiscal Year July 1, 2021 through June 30, 2022)</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129609926"/>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Lead exposure has been linked to developmental delays, learning disabilities, and poor mental health.</a:t>
            </a:r>
            <a:endParaRPr lang="en-US" sz="1000" dirty="0">
              <a:latin typeface="Franklin Gothic Book" panose="020B0503020102020204" pitchFamily="34" charset="0"/>
            </a:endParaRP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13.6: Harassment, intimidation, bullying (HIB)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60634396"/>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a:latin typeface="Franklin Gothic Book" panose="020B0503020102020204" pitchFamily="34" charset="0"/>
              </a:rPr>
              <a:t>Being bullied can be a depression trigger for youth</a:t>
            </a:r>
          </a:p>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1285429484"/>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A total of 30,562 children were being served by New Jersey CP&amp;P on December 31, 2023.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019800"/>
            <a:ext cx="9084627" cy="838200"/>
          </a:xfrm>
          <a:prstGeom prst="rect">
            <a:avLst/>
          </a:prstGeom>
          <a:noFill/>
        </p:spPr>
        <p:txBody>
          <a:bodyPr wrap="square" rtlCol="0" anchor="ctr" anchorCtr="0">
            <a:noAutofit/>
          </a:bodyPr>
          <a:lstStyle/>
          <a:p>
            <a:r>
              <a:rPr lang="en-US" sz="1000" dirty="0">
                <a:latin typeface="Franklin Gothic Medium" panose="020B0603020102020204" pitchFamily="34" charset="0"/>
              </a:rPr>
              <a:t>Note: To protect the privacy of children and families represented in this report, when data is less than 10, values are not displayed in the chart.</a:t>
            </a:r>
          </a:p>
          <a:p>
            <a:r>
              <a:rPr lang="en-US" sz="1000" dirty="0">
                <a:latin typeface="Franklin Gothic Medium" panose="020B0603020102020204" pitchFamily="34" charset="0"/>
              </a:rPr>
              <a:t>Note: A kinship legal guardian is a relative or close family friend who is appointed by the court to raise a child when the parents are unable to do so.</a:t>
            </a:r>
            <a:br>
              <a:rPr lang="en-US" sz="1000" dirty="0">
                <a:latin typeface="Franklin Gothic Medium" panose="020B0603020102020204" pitchFamily="34" charset="0"/>
              </a:rPr>
            </a:br>
            <a:r>
              <a:rPr lang="en-US" sz="1000" dirty="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4"/>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65EBEE31-64C5-1107-DBDE-4EB47D024C11}"/>
              </a:ext>
            </a:extLst>
          </p:cNvPr>
          <p:cNvGraphicFramePr/>
          <p:nvPr>
            <p:custDataLst>
              <p:tags r:id="rId5"/>
            </p:custDataLst>
            <p:extLst>
              <p:ext uri="{D42A27DB-BD31-4B8C-83A1-F6EECF244321}">
                <p14:modId xmlns:p14="http://schemas.microsoft.com/office/powerpoint/2010/main" val="4248678830"/>
              </p:ext>
            </p:extLst>
          </p:nvPr>
        </p:nvGraphicFramePr>
        <p:xfrm>
          <a:off x="3208972" y="990154"/>
          <a:ext cx="8830628" cy="5152516"/>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0367342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14.3: Grandparents (#) responsible for own grandchildren under 18 years</a:t>
            </a:r>
            <a:endParaRPr lang="en-US" sz="2000" spc="-50" dirty="0"/>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1727815660"/>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9960569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custDataLst>
              <p:tags r:id="rId1"/>
            </p:custDataLst>
          </p:nvPr>
        </p:nvSpPr>
        <p:spPr>
          <a:xfrm>
            <a:off x="3471384" y="848416"/>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Hunterdon County CASA for Children</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NORWESCAP [Childcare]</a:t>
            </a:r>
          </a:p>
          <a:p>
            <a:pPr marL="285750" marR="0" indent="-285750">
              <a:lnSpc>
                <a:spcPct val="107000"/>
              </a:lnSpc>
              <a:spcBef>
                <a:spcPts val="0"/>
              </a:spcBef>
              <a:spcAft>
                <a:spcPts val="800"/>
              </a:spcAft>
              <a:buFont typeface="Arial" panose="020B0604020202020204" pitchFamily="34" charset="0"/>
              <a:buChar char="•"/>
            </a:pP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CarePlus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NJ [Wraparound and kinship legal guardianship services to non-DCP&amp;P involved relative caregivers]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Boggs Center [Developmental Disabilities]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Association for Special Children and Families [Special Needs]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Women and Family Ascending Association </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Prevention Resources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New Jersey Kinship Legal Guardian Resource Center</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New Jersey Adoption Resource Clearing House </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Harvest Family Success Center</a:t>
            </a:r>
          </a:p>
          <a:p>
            <a:endParaRPr lang="en-US" sz="1600" spc="-20" dirty="0">
              <a:latin typeface="Franklin Gothic Medium" panose="020B0603020102020204" pitchFamily="34" charset="0"/>
            </a:endParaRPr>
          </a:p>
        </p:txBody>
      </p:sp>
      <p:sp>
        <p:nvSpPr>
          <p:cNvPr id="4" name="TextBox 3">
            <a:extLst>
              <a:ext uri="{FF2B5EF4-FFF2-40B4-BE49-F238E27FC236}">
                <a16:creationId xmlns:a16="http://schemas.microsoft.com/office/drawing/2014/main" id="{F2F1A772-2FD6-4D6F-8AFF-A44BDF56F699}"/>
              </a:ext>
            </a:extLst>
          </p:cNvPr>
          <p:cNvSpPr txBox="1"/>
          <p:nvPr>
            <p:custDataLst>
              <p:tags r:id="rId2"/>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trinityresourcenet.org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9757939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138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0.2 Hunterdon County Service Needs Overview</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dirty="0"/>
          </a:p>
        </p:txBody>
      </p:sp>
      <p:sp>
        <p:nvSpPr>
          <p:cNvPr id="4" name="TextBox 6"/>
          <p:cNvSpPr txBox="1"/>
          <p:nvPr>
            <p:custDataLst>
              <p:tags r:id="rId3"/>
            </p:custDataLst>
          </p:nvPr>
        </p:nvSpPr>
        <p:spPr>
          <a:xfrm>
            <a:off x="7159230" y="100322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7"/>
          <p:cNvSpPr txBox="1"/>
          <p:nvPr>
            <p:custDataLst>
              <p:tags r:id="rId4"/>
            </p:custDataLst>
          </p:nvPr>
        </p:nvSpPr>
        <p:spPr>
          <a:xfrm>
            <a:off x="10953168" y="1022484"/>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1879986925"/>
              </p:ext>
            </p:extLst>
          </p:nvPr>
        </p:nvGraphicFramePr>
        <p:xfrm>
          <a:off x="3221870" y="772985"/>
          <a:ext cx="3944287" cy="619017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a:latin typeface="Franklin Gothic Book" panose="020B0503020102020204" pitchFamily="34" charset="0"/>
                        </a:rPr>
                        <a:t>9.1</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a:latin typeface="Franklin Gothic Book" panose="020B0503020102020204" pitchFamily="34" charset="0"/>
                        </a:rPr>
                        <a:t>Violent Crime Rate (per 100,000)</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a:latin typeface="Franklin Gothic Book" panose="020B0503020102020204" pitchFamily="34" charset="0"/>
                        </a:rPr>
                        <a:t>9.3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Juvenile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a:latin typeface="Franklin Gothic Book" panose="020B0503020102020204" pitchFamily="34" charset="0"/>
                        </a:rPr>
                        <a:t>10.1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Domestic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a:latin typeface="Franklin Gothic Book" panose="020B0503020102020204" pitchFamily="34" charset="0"/>
                        </a:rPr>
                        <a:t>11.2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Change in suspected opioid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a:latin typeface="Franklin Gothic Book" panose="020B0503020102020204" pitchFamily="34" charset="0"/>
                        </a:rPr>
                        <a:t>12.2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Age adjusted frequency of mental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a:latin typeface="Franklin Gothic Book" panose="020B0503020102020204" pitchFamily="34" charset="0"/>
                        </a:rPr>
                        <a:t>12.6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Frequency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receiving special education services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a:latin typeface="Franklin Gothic Book" panose="020B0503020102020204" pitchFamily="34" charset="0"/>
                        </a:rPr>
                        <a:t>13.2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Children receiving early intervention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a:latin typeface="Franklin Gothic Book" panose="020B0503020102020204" pitchFamily="34" charset="0"/>
                        </a:rPr>
                        <a:t>14.1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served by CP&amp;P</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1062913335"/>
              </p:ext>
            </p:extLst>
          </p:nvPr>
        </p:nvGraphicFramePr>
        <p:xfrm>
          <a:off x="7010401" y="1038855"/>
          <a:ext cx="5181600" cy="615453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DC19D5-FCD1-54D9-52EA-F09B537F97C9}"/>
              </a:ext>
            </a:extLst>
          </p:cNvPr>
          <p:cNvSpPr txBox="1"/>
          <p:nvPr>
            <p:custDataLst>
              <p:tags r:id="rId1"/>
            </p:custDataLst>
          </p:nvPr>
        </p:nvSpPr>
        <p:spPr>
          <a:xfrm>
            <a:off x="3124200" y="-13855"/>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Percentage of 3rd Graders Meeting or Exceeding Expectations on New Jersey Student Learning Assessments, English Language Arts (by county)</a:t>
            </a:r>
            <a:endParaRPr lang="en-US" sz="2000" spc="-50" dirty="0"/>
          </a:p>
        </p:txBody>
      </p:sp>
      <p:sp>
        <p:nvSpPr>
          <p:cNvPr id="6" name="TextBox 5">
            <a:extLst>
              <a:ext uri="{FF2B5EF4-FFF2-40B4-BE49-F238E27FC236}">
                <a16:creationId xmlns:a16="http://schemas.microsoft.com/office/drawing/2014/main" id="{C24D94D3-AAAA-B4E4-23E0-7D31E66E4590}"/>
              </a:ext>
            </a:extLst>
          </p:cNvPr>
          <p:cNvSpPr txBox="1"/>
          <p:nvPr>
            <p:custDataLst>
              <p:tags r:id="rId2"/>
            </p:custDataLst>
          </p:nvPr>
        </p:nvSpPr>
        <p:spPr>
          <a:xfrm>
            <a:off x="3124200" y="6940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73791B9A-AFFE-E9F5-33D9-8CF3B0371748}"/>
              </a:ext>
            </a:extLst>
          </p:cNvPr>
          <p:cNvGraphicFramePr/>
          <p:nvPr>
            <p:custDataLst>
              <p:tags r:id="rId3"/>
            </p:custDataLst>
            <p:extLst>
              <p:ext uri="{D42A27DB-BD31-4B8C-83A1-F6EECF244321}">
                <p14:modId xmlns:p14="http://schemas.microsoft.com/office/powerpoint/2010/main" val="454989289"/>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4889E98-AE66-3F16-2C11-C687611C20E2}"/>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2808524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A4439D-CDBB-C068-3D2B-8804E61361A1}"/>
              </a:ext>
            </a:extLst>
          </p:cNvPr>
          <p:cNvSpPr txBox="1"/>
          <p:nvPr>
            <p:custDataLst>
              <p:tags r:id="rId1"/>
            </p:custDataLst>
          </p:nvPr>
        </p:nvSpPr>
        <p:spPr>
          <a:xfrm>
            <a:off x="3124200" y="0"/>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15.2: Percentage of 3rd Graders Meeting or Exceeding Expectations on New Jersey Student Learning Assessments, Mathematics (by county)</a:t>
            </a:r>
            <a:endParaRPr lang="en-US" sz="2000" spc="-50" dirty="0"/>
          </a:p>
        </p:txBody>
      </p:sp>
      <p:sp>
        <p:nvSpPr>
          <p:cNvPr id="6" name="TextBox 5">
            <a:extLst>
              <a:ext uri="{FF2B5EF4-FFF2-40B4-BE49-F238E27FC236}">
                <a16:creationId xmlns:a16="http://schemas.microsoft.com/office/drawing/2014/main" id="{14011372-DFE4-C4C1-69B0-BDE486468D76}"/>
              </a:ext>
            </a:extLst>
          </p:cNvPr>
          <p:cNvSpPr txBox="1"/>
          <p:nvPr>
            <p:custDataLst>
              <p:tags r:id="rId2"/>
            </p:custDataLst>
          </p:nvPr>
        </p:nvSpPr>
        <p:spPr>
          <a:xfrm>
            <a:off x="3124200" y="70788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4C5837C7-6F27-1AD5-0D4D-0ED2C3B0F9C9}"/>
              </a:ext>
            </a:extLst>
          </p:cNvPr>
          <p:cNvGraphicFramePr/>
          <p:nvPr>
            <p:custDataLst>
              <p:tags r:id="rId3"/>
            </p:custDataLst>
            <p:extLst>
              <p:ext uri="{D42A27DB-BD31-4B8C-83A1-F6EECF244321}">
                <p14:modId xmlns:p14="http://schemas.microsoft.com/office/powerpoint/2010/main" val="1230238787"/>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CC3DBFD-AE91-81FD-1A0B-4524980915BD}"/>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828582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B431E-F4C2-0322-AB17-196660C1A8D4}"/>
              </a:ext>
            </a:extLst>
          </p:cNvPr>
          <p:cNvSpPr txBox="1"/>
          <p:nvPr>
            <p:custDataLst>
              <p:tags r:id="rId1"/>
            </p:custDataLst>
          </p:nvPr>
        </p:nvSpPr>
        <p:spPr>
          <a:xfrm>
            <a:off x="3048000" y="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15.3: State Funded Preschool </a:t>
            </a:r>
            <a:r>
              <a:rPr lang="en-US" sz="2000" spc="-50"/>
              <a:t>Enrollment %-</a:t>
            </a:r>
            <a:r>
              <a:rPr lang="en-US" sz="2000" spc="-50" dirty="0"/>
              <a:t>change (by county)</a:t>
            </a:r>
          </a:p>
        </p:txBody>
      </p:sp>
      <p:sp>
        <p:nvSpPr>
          <p:cNvPr id="3" name="TextBox 2">
            <a:extLst>
              <a:ext uri="{FF2B5EF4-FFF2-40B4-BE49-F238E27FC236}">
                <a16:creationId xmlns:a16="http://schemas.microsoft.com/office/drawing/2014/main" id="{128442D4-129F-6791-634A-D195197DC9BC}"/>
              </a:ext>
            </a:extLst>
          </p:cNvPr>
          <p:cNvSpPr txBox="1"/>
          <p:nvPr>
            <p:custDataLst>
              <p:tags r:id="rId2"/>
            </p:custDataLst>
          </p:nvPr>
        </p:nvSpPr>
        <p:spPr>
          <a:xfrm>
            <a:off x="3200400" y="4001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sp>
        <p:nvSpPr>
          <p:cNvPr id="6" name="TextBox 5">
            <a:extLst>
              <a:ext uri="{FF2B5EF4-FFF2-40B4-BE49-F238E27FC236}">
                <a16:creationId xmlns:a16="http://schemas.microsoft.com/office/drawing/2014/main" id="{86DB0BBB-10F7-C1FE-DB8E-D744D0BB22F1}"/>
              </a:ext>
            </a:extLst>
          </p:cNvPr>
          <p:cNvSpPr txBox="1"/>
          <p:nvPr>
            <p:custDataLst>
              <p:tags r:id="rId3"/>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E66EB24-1C88-2A70-F0D9-D513C77FB35B}"/>
              </a:ext>
            </a:extLst>
          </p:cNvPr>
          <p:cNvGraphicFramePr/>
          <p:nvPr>
            <p:custDataLst>
              <p:tags r:id="rId4"/>
            </p:custDataLst>
            <p:extLst>
              <p:ext uri="{D42A27DB-BD31-4B8C-83A1-F6EECF244321}">
                <p14:modId xmlns:p14="http://schemas.microsoft.com/office/powerpoint/2010/main" val="206339550"/>
              </p:ext>
            </p:extLst>
          </p:nvPr>
        </p:nvGraphicFramePr>
        <p:xfrm>
          <a:off x="3164074" y="914400"/>
          <a:ext cx="5446526" cy="59436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8172289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16.1: Pro Bono Legal/Advocacy Services</a:t>
            </a:r>
            <a:endParaRPr lang="en-US" sz="1600" spc="-50" dirty="0"/>
          </a:p>
        </p:txBody>
      </p:sp>
      <p:sp>
        <p:nvSpPr>
          <p:cNvPr id="3" name="Rectangle 2">
            <a:extLst>
              <a:ext uri="{FF2B5EF4-FFF2-40B4-BE49-F238E27FC236}">
                <a16:creationId xmlns:a16="http://schemas.microsoft.com/office/drawing/2014/main" id="{C4C8D5A1-FD7A-47F2-82EE-68F312D0283E}"/>
              </a:ext>
            </a:extLst>
          </p:cNvPr>
          <p:cNvSpPr/>
          <p:nvPr>
            <p:custDataLst>
              <p:tags r:id="rId2"/>
            </p:custDataLst>
          </p:nvPr>
        </p:nvSpPr>
        <p:spPr>
          <a:xfrm>
            <a:off x="2822171" y="543966"/>
            <a:ext cx="8430226" cy="6314034"/>
          </a:xfrm>
          <a:prstGeom prst="rect">
            <a:avLst/>
          </a:prstGeom>
        </p:spPr>
        <p:txBody>
          <a:bodyPr wrap="square" numCol="2">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General</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Legal Service of Northwest NJ </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Legal Services of NJ</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Volunteer Lawyers for Justice</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Immigration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AFSC Immigrant Rights Program</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KIND</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Disability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Disability Rights NJ</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Intimate Partner Violence</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Manavi [Women's Rights]</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Military/ Veterans</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Military Legal Assistance Program</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Community Justice Center</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LGBTQ</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LGBT Bar Association of Greater NY</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Children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Unchained at Last [Child Marriage] </a:t>
            </a:r>
          </a:p>
          <a:p>
            <a:pPr marL="0" marR="0" indent="457200">
              <a:spcBef>
                <a:spcPts val="0"/>
              </a:spcBef>
              <a:spcAft>
                <a:spcPts val="800"/>
              </a:spcAft>
            </a:pPr>
            <a:endParaRPr lang="en-US" sz="13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31162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7ee952c4439439e086801ed&quot;,&quot;SmartGridHorizontal&quot;:0,&quot;LinkedExcelSources&quot;:{&quot;67cefed43842343a900c2c16&quot;:&quot;{{Desktop}}\\hsac 25\\engage\\archive\\Hunterdon_County_Engage_2025_03_05.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178PCD2E9rly1MeUvg_1741604501&quot;,&quot;DataType&quot;:1,&quot;ImageAutosize&quot;:1,&quot;ZIndexPreserved&quot;:true,&quot;ValueBgColor&quot;:false,&quot;ValueFontColor&quot;:false,&quot;ValueBorder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7M3x2o9shU6i5AvZbj8_1741604520&quot;,&quot;DataType&quot;:1,&quot;ImageAutosize&quot;:1,&quot;ZIndexPreserved&quot;:true,&quot;ValueBgColor&quot;:false,&quot;ValueFontColor&quot;:false,&quot;ValueBorder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S0VN5s75ee2DIvLw8a5_1741604520&quot;,&quot;DataType&quot;:1,&quot;ImageAutosize&quot;:1,&quot;ZIndexPreserved&quot;:true,&quot;ValueBgColor&quot;:false,&quot;ValueFontColor&quot;:false,&quot;ValueBorder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TVgGwU5ritT9Ytxu7F_1741604520&quot;,&quot;DataType&quot;:1,&quot;ImageAutosize&quot;:1,&quot;ZIndexPreserved&quot;:true,&quot;ValueBgColor&quot;:false,&quot;ValueFontColor&quot;:false,&quot;ValueBorder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BCS1OV0Z5IAQYHQXZdy_1741604521&quot;,&quot;DataType&quot;:1,&quot;ImageAutosize&quot;:1,&quot;ZIndexPreserved&quot;:true,&quot;ValueBgColor&quot;:false,&quot;ValueFontColor&quot;:false,&quot;ValueBorder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UQSKrCLMXo41GwKVAOA_1741604521&quot;,&quot;DataType&quot;:1,&quot;ImageAutosize&quot;:1,&quot;ZIndexPreserved&quot;:true,&quot;ValueBgColor&quot;:false,&quot;ValueFontColor&quot;:false,&quot;ValueBorder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0nK0xRmSt5q8D5Uv8B_1741604523&quot;,&quot;DataType&quot;:1,&quot;ImageAutosize&quot;:1,&quot;ZIndexPreserved&quot;:true,&quot;ValueBgColor&quot;:false,&quot;ValueFontColor&quot;:false,&quot;ValueBorder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cA7CvFGqcn33TFOwsI8_1741604524&quot;,&quot;DataType&quot;:1,&quot;ImageAutosize&quot;:1,&quot;ZIndexPreserved&quot;:true,&quot;ValueBgColor&quot;:false,&quot;ValueFontColor&quot;:false,&quot;ValueBorder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swlJWGLccwVszux4KGv_1741604524&quot;,&quot;DataType&quot;:1,&quot;ImageAutosize&quot;:1,&quot;ZIndexPreserved&quot;:true,&quot;ValueBgColor&quot;:false,&quot;ValueFontColor&quot;:false,&quot;ValueBorder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1l2v93R04LLfCzsHMX_1741604524&quot;,&quot;DataType&quot;:1,&quot;ImageAutosize&quot;:1,&quot;ZIndexPreserved&quot;:true,&quot;ValueBgColor&quot;:false,&quot;ValueFontColor&quot;:false,&quot;ValueBorder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yxdscaNG62f3A4QF9Ld_1741604524&quot;,&quot;DataType&quot;:1,&quot;ImageAutosize&quot;:1,&quot;ZIndexPreserved&quot;:true,&quot;ValueBgColor&quot;:false,&quot;ValueFontColor&quot;:false,&quot;ValueBorder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rhEyUJlENu7SZB68o6u_1741604502&quot;,&quot;DataType&quot;:1,&quot;ImageAutosize&quot;:1,&quot;ZIndexPreserved&quot;:true,&quot;ValueBgColor&quot;:false,&quot;ValueFontColor&quot;:false,&quot;ValueBorder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l68oWomLgPuVFPqwb3y_1741604524&quot;,&quot;DataType&quot;:1,&quot;ImageAutosize&quot;:1,&quot;ZIndexPreserved&quot;:true,&quot;ValueBgColor&quot;:false,&quot;ValueFontColor&quot;:false,&quot;ValueBorder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0BOdG9cqnJjwDtRiak5_1741604524&quot;,&quot;DataType&quot;:1,&quot;ImageAutosize&quot;:1,&quot;ZIndexPreserved&quot;:true,&quot;ValueBgColor&quot;:false,&quot;ValueFontColor&quot;:false,&quot;ValueBorder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Vhej5s6ktBLLGgLlBb_1741604525&quot;,&quot;DataType&quot;:1,&quot;ImageAutosize&quot;:1,&quot;ZIndexPreserved&quot;:true,&quot;ValueBgColor&quot;:false,&quot;ValueFontColor&quot;:false,&quot;ValueBorder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utp8uPLcNAffFa0Sms6_1741604525&quot;,&quot;DataType&quot;:1,&quot;ImageAutosize&quot;:1,&quot;ZIndexPreserved&quot;:true,&quot;ValueBgColor&quot;:false,&quot;ValueFontColor&quot;:false,&quot;ValueBorder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o3BcjENjQUJJjxbfHJ7_1741604525&quot;,&quot;DataType&quot;:1,&quot;ImageAutosize&quot;:1,&quot;ZIndexPreserved&quot;:true,&quot;ValueBgColor&quot;:false,&quot;ValueFontColor&quot;:false,&quot;ValueBorder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As1TZRIKgGYIqQESEmy_1741604525&quot;,&quot;DataType&quot;:1,&quot;ImageAutosize&quot;:1,&quot;ZIndexPreserved&quot;:true,&quot;ValueBgColor&quot;:false,&quot;ValueFontColor&quot;:false,&quot;ValueBorder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aldcHp1HyqaUxQZSoVI_1741604525&quot;,&quot;DataType&quot;:1,&quot;ImageAutosize&quot;:1,&quot;ZIndexPreserved&quot;:true,&quot;ValueBgColor&quot;:false,&quot;ValueFontColor&quot;:false,&quot;ValueBorder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e6YnxZVjU7kYE2oYbKX_1741604525&quot;,&quot;DataType&quot;:1,&quot;ImageAutosize&quot;:1,&quot;ZIndexPreserved&quot;:true,&quot;ValueBgColor&quot;:false,&quot;ValueFontColor&quot;:false,&quot;ValueBorder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RuQBwaV4BjcLPMXagi_1741604525&quot;,&quot;DataType&quot;:1,&quot;ImageAutosize&quot;:1,&quot;ZIndexPreserved&quot;:true,&quot;ValueBgColor&quot;:false,&quot;ValueFontColor&quot;:false,&quot;ValueBorder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qKNk3CZRCgR4PFL5WQu_1741604525&quot;,&quot;DataType&quot;:1,&quot;ImageAutosize&quot;:1,&quot;ZIndexPreserved&quot;:true,&quot;ValueBgColor&quot;:false,&quot;ValueFontColor&quot;:false,&quot;ValueBorder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LqOCkdbEYMohgjG5274_1741604502&quot;,&quot;DataType&quot;:1,&quot;ImageAutosize&quot;:1,&quot;ZIndexPreserved&quot;:true,&quot;ValueBgColor&quot;:false,&quot;ValueFontColor&quot;:false,&quot;ValueBorder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2ZFCXW5YzKOeCRgAXN_1741604528&quot;,&quot;DataType&quot;:1,&quot;ImageAutosize&quot;:1,&quot;ZIndexPreserved&quot;:true,&quot;ValueBgColor&quot;:false,&quot;ValueFontColor&quot;:false,&quot;ValueBorder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OP6WDQEFNXRyEtnbAfl_1741604528&quot;,&quot;DataType&quot;:1,&quot;ImageAutosize&quot;:1,&quot;ZIndexPreserved&quot;:true,&quot;ValueBgColor&quot;:false,&quot;ValueFontColor&quot;:false,&quot;ValueBorder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yT1uxEMS04BIPrl2YoY_1741604529&quot;,&quot;DataType&quot;:1,&quot;ImageAutosize&quot;:1,&quot;ZIndexPreserved&quot;:true,&quot;ValueBgColor&quot;:false,&quot;ValueFontColor&quot;:false,&quot;ValueBorder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Kycd5aKS6JhZ8JIC93Q_1741604529&quot;,&quot;DataType&quot;:1,&quot;ImageAutosize&quot;:1,&quot;ZIndexPreserved&quot;:true,&quot;ValueBgColor&quot;:false,&quot;ValueFontColor&quot;:false,&quot;ValueBorder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Rf9qfFJRWtGZwM1bii5_1741604529&quot;,&quot;DataType&quot;:1,&quot;ImageAutosize&quot;:1,&quot;ZIndexPreserved&quot;:true,&quot;ValueBgColor&quot;:false,&quot;ValueFontColor&quot;:false,&quot;ValueBorder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nglQbjpEKewTnt1Bcc_1741604529&quot;,&quot;DataType&quot;:1,&quot;ImageAutosize&quot;:1,&quot;ZIndexPreserved&quot;:true,&quot;ValueBgColor&quot;:false,&quot;ValueFontColor&quot;:false,&quot;ValueBorder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RrTW9uvAx88EfqCLK32_1741604529&quot;,&quot;DataType&quot;:1,&quot;ImageAutosize&quot;:1,&quot;ZIndexPreserved&quot;:true,&quot;ValueBgColor&quot;:false,&quot;ValueFontColor&quot;:false,&quot;ValueBorder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aZT75utBgTyUkjXOr1o_1741604529&quot;,&quot;DataType&quot;:1,&quot;ImageAutosize&quot;:1,&quot;ZIndexPreserved&quot;:true,&quot;ValueBgColor&quot;:false,&quot;ValueFontColor&quot;:false,&quot;ValueBorder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3vwsD711DAr4sphZ9Jf_1741604530&quot;,&quot;DataType&quot;:1,&quot;ImageAutosize&quot;:1,&quot;ZIndexPreserved&quot;:true,&quot;ValueBgColor&quot;:false,&quot;ValueFontColor&quot;:false,&quot;ValueBorder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Y5XREEICRQn9ecI606o_1741604530&quot;,&quot;DataType&quot;:1,&quot;ImageAutosize&quot;:1,&quot;ZIndexPreserved&quot;:true,&quot;ValueBgColor&quot;:false,&quot;ValueFontColor&quot;:false,&quot;ValueBorder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DNeK9WlpFBNZFr5zYDk_1741604502&quot;,&quot;DataType&quot;:1,&quot;ImageAutosize&quot;:1,&quot;ZIndexPreserved&quot;:true,&quot;ValueBgColor&quot;:false,&quot;ValueFontColor&quot;:false,&quot;ValueBorder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oQqvZFO1M1uQaGB2C0E_1741604530&quot;,&quot;DataType&quot;:1,&quot;ImageAutosize&quot;:1,&quot;ZIndexPreserved&quot;:true,&quot;ValueBgColor&quot;:false,&quot;ValueFontColor&quot;:false,&quot;ValueBorder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LLuJVdl3c776HS5mi5b_1741604530&quot;,&quot;DataType&quot;:1,&quot;ImageAutosize&quot;:1,&quot;ZIndexPreserved&quot;:true,&quot;ValueBgColor&quot;:false,&quot;ValueFontColor&quot;:false,&quot;ValueBorder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MXt0vzmkBlgmfV8xej_1741604530&quot;,&quot;DataType&quot;:1,&quot;ImageAutosize&quot;:1,&quot;ZIndexPreserved&quot;:true,&quot;ValueBgColor&quot;:false,&quot;ValueFontColor&quot;:false,&quot;ValueBorder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NiDifoPzXunFNUP1UV_1741604532&quot;,&quot;DataType&quot;:1,&quot;ImageAutosize&quot;:1,&quot;ZIndexPreserved&quot;:true,&quot;ValueBgColor&quot;:false,&quot;ValueFontColor&quot;:false,&quot;ValueBorder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DCRHhM20z76jmZfMcs_1741604532&quot;,&quot;DataType&quot;:1,&quot;ImageAutosize&quot;:1,&quot;ZIndexPreserved&quot;:true,&quot;ValueBgColor&quot;:false,&quot;ValueFontColor&quot;:false,&quot;ValueBorder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gI566FNCsWJvEqoA0J_1741604532&quot;,&quot;DataType&quot;:1,&quot;ImageAutosize&quot;:1,&quot;ZIndexPreserved&quot;:true,&quot;ValueBgColor&quot;:false,&quot;ValueFontColor&quot;:false,&quot;ValueBorder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cgVc06fzBBQgJiIyHkf_1741604533&quot;,&quot;DataType&quot;:1,&quot;ImageAutosize&quot;:1,&quot;ZIndexPreserved&quot;:true,&quot;ValueBgColor&quot;:false,&quot;ValueFontColor&quot;:false,&quot;ValueBorder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M6bR9HLusFeZgOA4SxE_1741604533&quot;,&quot;DataType&quot;:1,&quot;ImageAutosize&quot;:1,&quot;ZIndexPreserved&quot;:true,&quot;ValueBgColor&quot;:false,&quot;ValueFontColor&quot;:false,&quot;ValueBorder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NQD2Q8QQmOTVlgyvFf_1741604533&quot;,&quot;DataType&quot;:1,&quot;ImageAutosize&quot;:1,&quot;ZIndexPreserved&quot;:true,&quot;ValueBgColor&quot;:false,&quot;ValueFontColor&quot;:false,&quot;ValueBorder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HpZVZW6rqLiZbaDgr1_1741604533&quot;,&quot;DataType&quot;:1,&quot;ImageAutosize&quot;:1,&quot;ZIndexPreserved&quot;:true,&quot;ValueBgColor&quot;:false,&quot;ValueFontColor&quot;:false,&quot;ValueBorder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ac7zvzRRLigW8llPnb_1741604502&quot;,&quot;DataType&quot;:1,&quot;ImageAutosize&quot;:1,&quot;ZIndexPreserved&quot;:true,&quot;ValueBgColor&quot;:false,&quot;ValueFontColor&quot;:false,&quot;ValueBorder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PImAXp84JTLI34pANjt_1741604533&quot;,&quot;DataType&quot;:1,&quot;ImageAutosize&quot;:1,&quot;ZIndexPreserved&quot;:true,&quot;ValueBgColor&quot;:false,&quot;ValueFontColor&quot;:false,&quot;ValueBorder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3IuKaSW9LPDa1vJcby_1741604533&quot;,&quot;DataType&quot;:1,&quot;ImageAutosize&quot;:1,&quot;ZIndexPreserved&quot;:true,&quot;ValueBgColor&quot;:false,&quot;ValueFontColor&quot;:false,&quot;ValueBorder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Q7rV6wk5pgRkY3Aww73_1741604533&quot;,&quot;DataType&quot;:1,&quot;ImageAutosize&quot;:1,&quot;ZIndexPreserved&quot;:true,&quot;ValueBgColor&quot;:false,&quot;ValueFontColor&quot;:false,&quot;ValueBorder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jXcs8GYcopQDHSlLZRg_1741604533&quot;,&quot;DataType&quot;:1,&quot;ImageAutosize&quot;:1,&quot;ZIndexPreserved&quot;:true,&quot;ValueBgColor&quot;:false,&quot;ValueFontColor&quot;:false,&quot;ValueBorder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bL3MswKZzOU37dbrjj_1741604533&quot;,&quot;DataType&quot;:1,&quot;ImageAutosize&quot;:1,&quot;ZIndexPreserved&quot;:true,&quot;ValueBgColor&quot;:false,&quot;ValueFontColor&quot;:false,&quot;ValueBorder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A9zqaGA25SyECFper3_1741604536&quot;,&quot;DataType&quot;:1,&quot;ImageAutosize&quot;:1,&quot;ZIndexPreserved&quot;:true,&quot;ValueBgColor&quot;:false,&quot;ValueFontColor&quot;:false,&quot;ValueBorder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ZuPz5cLiTBJsW8kqAks_1741604536&quot;,&quot;DataType&quot;:1,&quot;ImageAutosize&quot;:1,&quot;ZIndexPreserved&quot;:true,&quot;ValueBgColor&quot;:false,&quot;ValueFontColor&quot;:false,&quot;ValueBorder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CW7ETPVXPAPYNgBUBv6_1741604536&quot;,&quot;DataType&quot;:1,&quot;ImageAutosize&quot;:1,&quot;ZIndexPreserved&quot;:true,&quot;ValueBgColor&quot;:false,&quot;ValueFontColor&quot;:false,&quot;ValueBorder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sxuEwTStrn83RW5AkD_1741604536&quot;,&quot;DataType&quot;:1,&quot;ImageAutosize&quot;:1,&quot;ZIndexPreserved&quot;:true,&quot;ValueBgColor&quot;:false,&quot;ValueFontColor&quot;:false,&quot;ValueBorder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SOD2fr18ydzNOqlJwUU_1741604536&quot;,&quot;DataType&quot;:1,&quot;ImageAutosize&quot;:1,&quot;ZIndexPreserved&quot;:true,&quot;ValueBgColor&quot;:false,&quot;ValueFontColor&quot;:false,&quot;ValueBorder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cCxzUYY8HwiyRZd1CT_1741604502&quot;,&quot;DataType&quot;:1,&quot;ImageAutosize&quot;:1,&quot;ZIndexPreserved&quot;:true,&quot;ValueBgColor&quot;:false,&quot;ValueFontColor&quot;:false,&quot;ValueBorder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FqQaZCRGyTYvUPpxDAu_1741604536&quot;,&quot;DataType&quot;:1,&quot;ImageAutosize&quot;:1,&quot;ZIndexPreserved&quot;:true,&quot;ValueBgColor&quot;:false,&quot;ValueFontColor&quot;:false,&quot;ValueBorder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iHH7MtiAAP13JOZaS6_1741604536&quot;,&quot;DataType&quot;:1,&quot;ImageAutosize&quot;:1,&quot;ZIndexPreserved&quot;:true,&quot;ValueBgColor&quot;:false,&quot;ValueFontColor&quot;:false,&quot;ValueBorder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sXJxfhQv5Blj14Qffkp_1741604537&quot;,&quot;DataType&quot;:1,&quot;ImageAutosize&quot;:1,&quot;ZIndexPreserved&quot;:true,&quot;ValueBgColor&quot;:false,&quot;ValueFontColor&quot;:false,&quot;ValueBorder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eRduB8jY8bSyt2jpCJ_1741604537&quot;,&quot;DataType&quot;:1,&quot;ImageAutosize&quot;:1,&quot;ZIndexPreserved&quot;:true,&quot;ValueBgColor&quot;:false,&quot;ValueFontColor&quot;:false,&quot;ValueBorder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2sLFhkLGT8D8U4unfBS_1741604537&quot;,&quot;DataType&quot;:1,&quot;ImageAutosize&quot;:1,&quot;ZIndexPreserved&quot;:true,&quot;ValueBgColor&quot;:false,&quot;ValueFontColor&quot;:false,&quot;ValueBorder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5OmPJWkyvX74ufsvUjO_1741604537&quot;,&quot;DataType&quot;:1,&quot;ImageAutosize&quot;:1,&quot;ZIndexPreserved&quot;:true,&quot;ValueBgColor&quot;:false,&quot;ValueFontColor&quot;:false,&quot;ValueBorder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bFx6NJ2X8aqXY0eGVL1_1741604537&quot;,&quot;DataType&quot;:1,&quot;ImageAutosize&quot;:1,&quot;ZIndexPreserved&quot;:true,&quot;ValueBgColor&quot;:false,&quot;ValueFontColor&quot;:false,&quot;ValueBorder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1QyB2qncjqHyezUMO6_1741604537&quot;,&quot;DataType&quot;:1,&quot;ImageAutosize&quot;:1,&quot;ZIndexPreserved&quot;:true,&quot;ValueBgColor&quot;:false,&quot;ValueFontColor&quot;:false,&quot;ValueBorder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EtWRvXGVyZ4mJw91rGS_1741604537&quot;,&quot;DataType&quot;:1,&quot;ImageAutosize&quot;:1,&quot;ZIndexPreserved&quot;:true,&quot;ValueBgColor&quot;:false,&quot;ValueFontColor&quot;:false,&quot;ValueBorder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zklWoQXvBzRDGbJ0Vsa_1741604538&quot;,&quot;DataType&quot;:1,&quot;ImageAutosize&quot;:1,&quot;ZIndexPreserved&quot;:true,&quot;ValueBgColor&quot;:false,&quot;ValueFontColor&quot;:false,&quot;ValueBorder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0zKPLGLYANhTsWCU7j_1741604502&quot;,&quot;DataType&quot;:1,&quot;ImageAutosize&quot;:1,&quot;ZIndexPreserved&quot;:true,&quot;ValueBgColor&quot;:false,&quot;ValueFontColor&quot;:false,&quot;ValueBorder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1e1PeHEzaOOj5oa3OJ_1741604538&quot;,&quot;DataType&quot;:1,&quot;ImageAutosize&quot;:1,&quot;ZIndexPreserved&quot;:true,&quot;ValueBgColor&quot;:false,&quot;ValueFontColor&quot;:false,&quot;ValueBorder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8Wc3gzRldmtpxvLSnGv_1741604538&quot;,&quot;DataType&quot;:1,&quot;ImageAutosize&quot;:1,&quot;ZIndexPreserved&quot;:true,&quot;ValueBgColor&quot;:false,&quot;ValueFontColor&quot;:false,&quot;ValueBorder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die0GA7xA6SO9RXzk5_1741604538&quot;,&quot;DataType&quot;:1,&quot;ImageAutosize&quot;:1,&quot;ZIndexPreserved&quot;:true,&quot;ValueBgColor&quot;:false,&quot;ValueFontColor&quot;:false,&quot;ValueBorder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O7lALmJtGnqR5GJq79C_1741604538&quot;,&quot;DataType&quot;:1,&quot;ImageAutosize&quot;:1,&quot;ZIndexPreserved&quot;:true,&quot;ValueBgColor&quot;:false,&quot;ValueFontColor&quot;:false,&quot;ValueBorder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lfu91qH2nfDPGy8tefp_1741604538&quot;,&quot;DataType&quot;:1,&quot;ImageAutosize&quot;:1,&quot;ZIndexPreserved&quot;:true,&quot;ValueBgColor&quot;:false,&quot;ValueFontColor&quot;:false,&quot;ValueBorder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DewPplTcXH7Z8GxvO7X_1741604538&quot;,&quot;DataType&quot;:1,&quot;ImageAutosize&quot;:1,&quot;ZIndexPreserved&quot;:true,&quot;ValueBgColor&quot;:false,&quot;ValueFontColor&quot;:false,&quot;ValueBorder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SEG1gpHV7cWMhS2OoZ_1741604539&quot;,&quot;DataType&quot;:1,&quot;ImageAutosize&quot;:1,&quot;ZIndexPreserved&quot;:true,&quot;ValueBgColor&quot;:false,&quot;ValueFontColor&quot;:false,&quot;ValueBorder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guARaHKlq4hQDORbtUU_1741604539&quot;,&quot;DataType&quot;:1,&quot;ImageAutosize&quot;:1,&quot;ZIndexPreserved&quot;:true,&quot;ValueBgColor&quot;:false,&quot;ValueFontColor&quot;:false,&quot;ValueBorder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tH9e1SIORFG4G4dm2a_1741604542&quot;,&quot;DataType&quot;:1,&quot;ImageAutosize&quot;:1,&quot;ZIndexPreserved&quot;:true,&quot;ValueBgColor&quot;:false,&quot;ValueFontColor&quot;:false,&quot;ValueBorder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kspzG6kRoieIo4t6fuZ_1741604542&quot;,&quot;DataType&quot;:1,&quot;ImageAutosize&quot;:1,&quot;ZIndexPreserved&quot;:true,&quot;ValueBgColor&quot;:false,&quot;ValueFontColor&quot;:false,&quot;ValueBorder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6RGPaz6o68zX0flq9x_1741604502&quot;,&quot;DataType&quot;:1,&quot;ImageAutosize&quot;:1,&quot;ZIndexPreserved&quot;:true,&quot;ValueBgColor&quot;:false,&quot;ValueFontColor&quot;:false,&quot;ValueBorder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ZrebRXTqFQf4gzse8I3_1741604542&quot;,&quot;DataType&quot;:1,&quot;ImageAutosize&quot;:1,&quot;ZIndexPreserved&quot;:true,&quot;ValueBgColor&quot;:false,&quot;ValueFontColor&quot;:false,&quot;ValueBorder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WOgiTdUuiNU2A1zu8AE_1741604542&quot;,&quot;DataType&quot;:1,&quot;ImageAutosize&quot;:1,&quot;ZIndexPreserved&quot;:true,&quot;ValueBgColor&quot;:false,&quot;ValueFontColor&quot;:false,&quot;ValueBorder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F4wN4hlnZwJEp0pxjb_1741604542&quot;,&quot;DataType&quot;:1,&quot;ImageAutosize&quot;:1,&quot;ZIndexPreserved&quot;:true,&quot;ValueBgColor&quot;:false,&quot;ValueFontColor&quot;:false,&quot;ValueBorder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nz0fz0ihFafqR1a0FP_1741604542&quot;,&quot;DataType&quot;:1,&quot;ImageAutosize&quot;:1,&quot;ZIndexPreserved&quot;:true,&quot;ValueBgColor&quot;:false,&quot;ValueFontColor&quot;:false,&quot;ValueBorder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3pb8imDFGTMZvOf7joM_1741604544&quot;,&quot;DataType&quot;:1,&quot;ImageAutosize&quot;:1,&quot;ZIndexPreserved&quot;:true,&quot;ValueBgColor&quot;:false,&quot;ValueFontColor&quot;:false,&quot;ValueBorder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SCONedRntxjp5iozGl_1741604544&quot;,&quot;DataType&quot;:1,&quot;ImageAutosize&quot;:1,&quot;ZIndexPreserved&quot;:true,&quot;ValueBgColor&quot;:false,&quot;ValueFontColor&quot;:false,&quot;ValueBorder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ngrPeZtzn1BgvXEU26_1741604544&quot;,&quot;DataType&quot;:1,&quot;ImageAutosize&quot;:1,&quot;ZIndexPreserved&quot;:true,&quot;ValueBgColor&quot;:false,&quot;ValueFontColor&quot;:false,&quot;ValueBorder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MGmrLKNklBDMdKeXzD_1741604544&quot;,&quot;DataType&quot;:1,&quot;ImageAutosize&quot;:1,&quot;ZIndexPreserved&quot;:true,&quot;ValueBgColor&quot;:false,&quot;ValueFontColor&quot;:false,&quot;ValueBorder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LgoyW8D3RW3CRPNZ8V_1741604545&quot;,&quot;DataType&quot;:1,&quot;ImageAutosize&quot;:1,&quot;ZIndexPreserved&quot;:true,&quot;ValueBgColor&quot;:false,&quot;ValueFontColor&quot;:false,&quot;ValueBorder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OEx2uLmTuFHx7EToLux_1741604545&quot;,&quot;DataType&quot;:1,&quot;ImageAutosize&quot;:1,&quot;ZIndexPreserved&quot;:true,&quot;ValueBgColor&quot;:false,&quot;ValueFontColor&quot;:false,&quot;ValueBorder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l4tmzFctsXLu9sSJB90_1741604502&quot;,&quot;DataType&quot;:1,&quot;ImageAutosize&quot;:1,&quot;ZIndexPreserved&quot;:true,&quot;ValueBgColor&quot;:false,&quot;ValueFontColor&quot;:false,&quot;ValueBorder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dBtXTOzNcEYRHfkVk9X_1741604545&quot;,&quot;DataType&quot;:1,&quot;ImageAutosize&quot;:1,&quot;ZIndexPreserved&quot;:true,&quot;ValueBgColor&quot;:false,&quot;ValueFontColor&quot;:false,&quot;ValueBorder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7cpXNmAwQvekWRN8lll_1741604545&quot;,&quot;DataType&quot;:1,&quot;ImageAutosize&quot;:1,&quot;ZIndexPreserved&quot;:true,&quot;ValueBgColor&quot;:false,&quot;ValueFontColor&quot;:false,&quot;ValueBorder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uZ3fzlPtBubRbWimUu_1741604545&quot;,&quot;DataType&quot;:1,&quot;ImageAutosize&quot;:1,&quot;ZIndexPreserved&quot;:true,&quot;ValueBgColor&quot;:false,&quot;ValueFontColor&quot;:false,&quot;ValueBorder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i6tY73NEBzIFfvqM5T_1741604547&quot;,&quot;DataType&quot;:1,&quot;ImageAutosize&quot;:1,&quot;ZIndexPreserved&quot;:true,&quot;ValueBgColor&quot;:false,&quot;ValueFontColor&quot;:false,&quot;ValueBorder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WqP0Ae9fhRm2S78TDu_1741604547&quot;,&quot;DataType&quot;:1,&quot;ImageAutosize&quot;:1,&quot;ZIndexPreserved&quot;:true,&quot;ValueBgColor&quot;:false,&quot;ValueFontColor&quot;:false,&quot;ValueBorder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IQMGczKfQQk1eJwU31B_1741604547&quot;,&quot;DataType&quot;:1,&quot;ImageAutosize&quot;:1,&quot;ZIndexPreserved&quot;:true,&quot;ValueBgColor&quot;:false,&quot;ValueFontColor&quot;:false,&quot;ValueBorder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ncGIKEDqW5ymEdlR6H_1741604547&quot;,&quot;DataType&quot;:1,&quot;ImageAutosize&quot;:1,&quot;ZIndexPreserved&quot;:true,&quot;ValueBgColor&quot;:false,&quot;ValueFontColor&quot;:false,&quot;ValueBorder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3FFuDFXE8sNO36BNz1E_1741604547&quot;,&quot;DataType&quot;:1,&quot;ImageAutosize&quot;:1,&quot;ZIndexPreserved&quot;:true,&quot;ValueBgColor&quot;:false,&quot;ValueFontColor&quot;:false,&quot;ValueBorder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Xm75Y4LdTrBtPcPiM3_1741604547&quot;,&quot;DataType&quot;:1,&quot;ImageAutosize&quot;:1,&quot;ZIndexPreserved&quot;:true,&quot;ValueBgColor&quot;:false,&quot;ValueFontColor&quot;:false,&quot;ValueBorder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9HwFnZ1HL9HemjSjpUJ_1741604549&quot;,&quot;DataType&quot;:1,&quot;ImageAutosize&quot;:1,&quot;ZIndexPreserved&quot;:true,&quot;ValueBgColor&quot;:false,&quot;ValueFontColor&quot;:false,&quot;ValueBorder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TPJlNcrKKIuEk9rfzQ_1741604503&quot;,&quot;DataType&quot;:1,&quot;ImageAutosize&quot;:1,&quot;ZIndexPreserved&quot;:true,&quot;ValueBgColor&quot;:false,&quot;ValueFontColor&quot;:false,&quot;ValueBorder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KexIwLmelggjte8uBhz_1741604549&quot;,&quot;DataType&quot;:1,&quot;ImageAutosize&quot;:1,&quot;ZIndexPreserved&quot;:true,&quot;ValueBgColor&quot;:false,&quot;ValueFontColor&quot;:false,&quot;ValueBorder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9UkKrGljCGP4mSr1Pv_1741604550&quot;,&quot;DataType&quot;:1,&quot;ImageAutosize&quot;:1,&quot;ZIndexPreserved&quot;:true,&quot;ValueBgColor&quot;:false,&quot;ValueFontColor&quot;:false,&quot;ValueBorder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XO9dVuGBhN0iL2erBQ_1741604550&quot;,&quot;DataType&quot;:1,&quot;ImageAutosize&quot;:1,&quot;ZIndexPreserved&quot;:true,&quot;ValueBgColor&quot;:false,&quot;ValueFontColor&quot;:false,&quot;ValueBorder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FwFXOzPTLATSTcqETu_1741604550&quot;,&quot;DataType&quot;:1,&quot;ImageAutosize&quot;:1,&quot;ZIndexPreserved&quot;:true,&quot;ValueBgColor&quot;:false,&quot;ValueFontColor&quot;:false,&quot;ValueBorder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ABinDbbf5wFW9YYf1yf_1741604550&quot;,&quot;DataType&quot;:1,&quot;ImageAutosize&quot;:1,&quot;ZIndexPreserved&quot;:true,&quot;ValueBgColor&quot;:false,&quot;ValueFontColor&quot;:false,&quot;ValueBorder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Db7ISEv6EkkxdjRsbO7_1741604550&quot;,&quot;DataType&quot;:1,&quot;ImageAutosize&quot;:1,&quot;ZIndexPreserved&quot;:true,&quot;ValueBgColor&quot;:false,&quot;ValueFontColor&quot;:false,&quot;ValueBorder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GsO8vVakk7RhUxPgTv_1741604550&quot;,&quot;DataType&quot;:1,&quot;ImageAutosize&quot;:1,&quot;ZIndexPreserved&quot;:true,&quot;ValueBgColor&quot;:false,&quot;ValueFontColor&quot;:false,&quot;ValueBorder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PL3jkLdY2Y2ydlRSGbx_1741604551&quot;,&quot;DataType&quot;:1,&quot;ImageAutosize&quot;:1,&quot;ZIndexPreserved&quot;:true,&quot;ValueBgColor&quot;:false,&quot;ValueFontColor&quot;:false,&quot;ValueBorder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sQPgryRMFwCQN4q65P_1741604551&quot;,&quot;DataType&quot;:1,&quot;ImageAutosize&quot;:1,&quot;ZIndexPreserved&quot;:true,&quot;ValueBgColor&quot;:false,&quot;ValueFontColor&quot;:false,&quot;ValueBorder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6UBFqJB48W2RUqLq1ez_1741604551&quot;,&quot;DataType&quot;:1,&quot;ImageAutosize&quot;:1,&quot;ZIndexPreserved&quot;:true,&quot;ValueBgColor&quot;:false,&quot;ValueFontColor&quot;:false,&quot;ValueBorder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ypXyFiHWKfhx3lmyorX_1741604501&quot;,&quot;DataType&quot;:1,&quot;ImageAutosize&quot;:1,&quot;ZIndexPreserved&quot;:true,&quot;ValueBgColor&quot;:false,&quot;ValueFontColor&quot;:false,&quot;ValueBorder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0tVRUzAeQfd5NZE2H5Z_1741604503&quot;,&quot;DataType&quot;:1,&quot;ImageAutosize&quot;:1,&quot;ZIndexPreserved&quot;:true,&quot;ValueBgColor&quot;:false,&quot;ValueFontColor&quot;:false,&quot;ValueBorder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tHHcT0G2CRtHcfaYvtq_1741604551&quot;,&quot;DataType&quot;:1,&quot;ImageAutosize&quot;:1,&quot;ZIndexPreserved&quot;:true,&quot;ValueBgColor&quot;:false,&quot;ValueFontColor&quot;:false,&quot;ValueBorder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Cwy0vDatxvbEpGhops_1741604551&quot;,&quot;DataType&quot;:1,&quot;ImageAutosize&quot;:1,&quot;ZIndexPreserved&quot;:true,&quot;ValueBgColor&quot;:false,&quot;ValueFontColor&quot;:false,&quot;ValueBorder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9z8BV7P1jCjwlOunN3V_1741604551&quot;,&quot;DataType&quot;:1,&quot;ImageAutosize&quot;:1,&quot;ZIndexPreserved&quot;:true,&quot;ValueBgColor&quot;:false,&quot;ValueFontColor&quot;:false,&quot;ValueBorder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MOQJdrZ9X6U70fPEod_1741604551&quot;,&quot;DataType&quot;:1,&quot;ImageAutosize&quot;:1,&quot;ZIndexPreserved&quot;:true,&quot;ValueBgColor&quot;:false,&quot;ValueFontColor&quot;:false,&quot;ValueBorder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Qtx3hEiOVQ1Am9PUuq9_1741604553&quot;,&quot;DataType&quot;:1,&quot;ImageAutosize&quot;:1,&quot;ZIndexPreserved&quot;:true,&quot;ValueBgColor&quot;:false,&quot;ValueFontColor&quot;:false,&quot;ValueBorder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bMY2npwynMxXBoBXwr_1741604554&quot;,&quot;DataType&quot;:1,&quot;ImageAutosize&quot;:1,&quot;ZIndexPreserved&quot;:true,&quot;ValueBgColor&quot;:false,&quot;ValueFontColor&quot;:false,&quot;ValueBorder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Nqafq8dsnVaeCJCl9ZP_1741604554&quot;,&quot;DataType&quot;:1,&quot;ImageAutosize&quot;:1,&quot;ZIndexPreserved&quot;:true,&quot;ValueBgColor&quot;:false,&quot;ValueFontColor&quot;:false,&quot;ValueBorder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3oRpwzZTxOxpEhxf6Eg_1741604554&quot;,&quot;DataType&quot;:1,&quot;ImageAutosize&quot;:1,&quot;ZIndexPreserved&quot;:true,&quot;ValueBgColor&quot;:false,&quot;ValueFontColor&quot;:false,&quot;ValueBorder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TpGy0jH5DLsCPeAFuNJ_1741604554&quot;,&quot;DataType&quot;:1,&quot;ImageAutosize&quot;:1,&quot;ZIndexPreserved&quot;:true,&quot;ValueBgColor&quot;:false,&quot;ValueFontColor&quot;:false,&quot;ValueBorder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udT42CIBlp6cWo6xnOI_1741604554&quot;,&quot;DataType&quot;:1,&quot;ImageAutosize&quot;:1,&quot;ZIndexPreserved&quot;:true,&quot;ValueBgColor&quot;:false,&quot;ValueFontColor&quot;:false,&quot;ValueBorder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c0m92pnR8s3CRWmVqmV_1741604503&quot;,&quot;DataType&quot;:1,&quot;ImageAutosize&quot;:1,&quot;ZIndexPreserved&quot;:true,&quot;ValueBgColor&quot;:false,&quot;ValueFontColor&quot;:false,&quot;ValueBorder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fJczDdLGAvuWciiOUy_1741604555&quot;,&quot;DataType&quot;:1,&quot;ImageAutosize&quot;:1,&quot;ZIndexPreserved&quot;:true,&quot;ValueBgColor&quot;:false,&quot;ValueFontColor&quot;:false,&quot;ValueBorder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cix88ChvBbUztK7qgo_1741604556&quot;,&quot;DataType&quot;:1,&quot;ImageAutosize&quot;:1,&quot;ZIndexPreserved&quot;:true,&quot;ValueBgColor&quot;:false,&quot;ValueFontColor&quot;:false,&quot;ValueBorder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ug7ri7Y1LAcc3k5R02_1741604556&quot;,&quot;DataType&quot;:1,&quot;ImageAutosize&quot;:1,&quot;ZIndexPreserved&quot;:true,&quot;ValueBgColor&quot;:false,&quot;ValueFontColor&quot;:false,&quot;ValueBorder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c26fixVnVBTTZTBkgf_1741604556&quot;,&quot;DataType&quot;:1,&quot;ImageAutosize&quot;:1,&quot;ZIndexPreserved&quot;:true,&quot;ValueBgColor&quot;:false,&quot;ValueFontColor&quot;:false,&quot;ValueBorder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vom58CBRBOM8iRCz5p_1741604556&quot;,&quot;DataType&quot;:1,&quot;ImageAutosize&quot;:1,&quot;ZIndexPreserved&quot;:true,&quot;ValueBgColor&quot;:false,&quot;ValueFontColor&quot;:false,&quot;ValueBorder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L0suPZ9NfI9JR4ZcZJH_1741604556&quot;,&quot;DataType&quot;:1,&quot;ImageAutosize&quot;:1,&quot;ZIndexPreserved&quot;:true,&quot;ValueBgColor&quot;:false,&quot;ValueFontColor&quot;:false,&quot;ValueBorder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iuHZN9xaa3kl2bRg064_1741604556&quot;,&quot;DataType&quot;:1,&quot;ImageAutosize&quot;:1,&quot;ZIndexPreserved&quot;:true,&quot;ValueBgColor&quot;:false,&quot;ValueFontColor&quot;:false,&quot;ValueBorder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dAyDnKGhka9PVt072k_1741604556&quot;,&quot;DataType&quot;:1,&quot;ImageAutosize&quot;:1,&quot;ZIndexPreserved&quot;:true,&quot;ValueBgColor&quot;:false,&quot;ValueFontColor&quot;:false,&quot;ValueBorder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HO9w6f1ITLFRK0uKYKq_1741604556&quot;,&quot;DataType&quot;:1,&quot;ImageAutosize&quot;:1,&quot;ZIndexPreserved&quot;:true,&quot;ValueBgColor&quot;:false,&quot;ValueFontColor&quot;:false,&quot;ValueBorder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VPiC9NTHRmyynVGGsxy_1741604556&quot;,&quot;DataType&quot;:1,&quot;ImageAutosize&quot;:1,&quot;ZIndexPreserved&quot;:true,&quot;ValueBgColor&quot;:false,&quot;ValueFontColor&quot;:false,&quot;ValueBorder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XdjhrYSEkyLFqzQy1BP_1741604503&quot;,&quot;DataType&quot;:1,&quot;ImageAutosize&quot;:1,&quot;ZIndexPreserved&quot;:true,&quot;ValueBgColor&quot;:false,&quot;ValueFontColor&quot;:false,&quot;ValueBorder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dtrD1cswl2vTt04ulCq_1741604556&quot;,&quot;DataType&quot;:1,&quot;ImageAutosize&quot;:1,&quot;ZIndexPreserved&quot;:true,&quot;ValueBgColor&quot;:false,&quot;ValueFontColor&quot;:false,&quot;ValueBorder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RfN7W0A1uQEcRQq2Ubu_1741604556&quot;,&quot;DataType&quot;:1,&quot;ImageAutosize&quot;:1,&quot;ZIndexPreserved&quot;:true,&quot;ValueBgColor&quot;:false,&quot;ValueFontColor&quot;:false,&quot;ValueBorder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9SnxYDIc1Ux3SsCgUo3_1741604557&quot;,&quot;DataType&quot;:1,&quot;ImageAutosize&quot;:1,&quot;ZIndexPreserved&quot;:true,&quot;ValueBgColor&quot;:false,&quot;ValueFontColor&quot;:false,&quot;ValueBorder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2vFjn5X4TmXtdMWPnom_1741604558&quot;,&quot;DataType&quot;:1,&quot;ImageAutosize&quot;:1,&quot;ZIndexPreserved&quot;:true,&quot;ValueBgColor&quot;:false,&quot;ValueFontColor&quot;:false,&quot;ValueBorder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qSqg2Oxvkoe4bBD5Sc3_1741604559&quot;,&quot;DataType&quot;:1,&quot;ImageAutosize&quot;:1,&quot;ZIndexPreserved&quot;:true,&quot;ValueBgColor&quot;:false,&quot;ValueFontColor&quot;:false,&quot;ValueBorder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qJsiSbIjhLG4rii0tqo_1741604559&quot;,&quot;DataType&quot;:1,&quot;ImageAutosize&quot;:1,&quot;ZIndexPreserved&quot;:true,&quot;ValueBgColor&quot;:false,&quot;ValueFontColor&quot;:false,&quot;ValueBorder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68C9DsiUMHS4idlIOmz_1741604559&quot;,&quot;DataType&quot;:1,&quot;ImageAutosize&quot;:1,&quot;ZIndexPreserved&quot;:true,&quot;ValueBgColor&quot;:false,&quot;ValueFontColor&quot;:false,&quot;ValueBorder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eCvW1M8w4vaKoRi82bI_1741604559&quot;,&quot;DataType&quot;:1,&quot;ImageAutosize&quot;:1,&quot;ZIndexPreserved&quot;:true,&quot;ValueBgColor&quot;:false,&quot;ValueFontColor&quot;:false,&quot;ValueBorder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o0VKAp713B8ih251nT_1741604560&quot;,&quot;DataType&quot;:1,&quot;ImageAutosize&quot;:1,&quot;ZIndexPreserved&quot;:true,&quot;ValueBgColor&quot;:false,&quot;ValueFontColor&quot;:false,&quot;ValueBorder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ewXQH0oLauHV619rB6b_1741604561&quot;,&quot;DataType&quot;:1,&quot;ImageAutosize&quot;:1,&quot;ZIndexPreserved&quot;:true,&quot;ValueBgColor&quot;:false,&quot;ValueFontColor&quot;:false,&quot;ValueBorder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7nDZNHMMFJeCvXjGao_1741604503&quot;,&quot;DataType&quot;:1,&quot;ImageAutosize&quot;:1,&quot;ZIndexPreserved&quot;:true,&quot;ValueBgColor&quot;:false,&quot;ValueFontColor&quot;:false,&quot;ValueBorder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WpZte87BnbQgRc3vpaX_1741604562&quot;,&quot;DataType&quot;:1,&quot;ImageAutosize&quot;:1,&quot;ZIndexPreserved&quot;:true,&quot;ValueBgColor&quot;:false,&quot;ValueFontColor&quot;:false,&quot;ValueBorder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iexJVWg32DSGXcBtCUW_1741604562&quot;,&quot;DataType&quot;:1,&quot;ImageAutosize&quot;:1,&quot;ZIndexPreserved&quot;:true,&quot;ValueBgColor&quot;:false,&quot;ValueFontColor&quot;:false,&quot;ValueBorder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L70A5fTYxUwpJK40N72_1741604562&quot;,&quot;DataType&quot;:1,&quot;ImageAutosize&quot;:1,&quot;ZIndexPreserved&quot;:true,&quot;ValueBgColor&quot;:false,&quot;ValueFontColor&quot;:false,&quot;ValueBorder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hQkSX6lGpLHeu7nxYtB_1741604563&quot;,&quot;DataType&quot;:1,&quot;ImageAutosize&quot;:1,&quot;ZIndexPreserved&quot;:true,&quot;ValueBgColor&quot;:false,&quot;ValueFontColor&quot;:false,&quot;ValueBorder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vdBMAWnVcENYyePZZMd_1741604563&quot;,&quot;DataType&quot;:1,&quot;ImageAutosize&quot;:1,&quot;ZIndexPreserved&quot;:true,&quot;ValueBgColor&quot;:false,&quot;ValueFontColor&quot;:false,&quot;ValueBorder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HdxiFThEQpShqwRIvtd_1741604563&quot;,&quot;DataType&quot;:1,&quot;ImageAutosize&quot;:1,&quot;ZIndexPreserved&quot;:true,&quot;ValueBgColor&quot;:false,&quot;ValueFontColor&quot;:false,&quot;ValueBorder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wTYqivAychOzDODFgJ5_1741604563&quot;,&quot;DataType&quot;:1,&quot;ImageAutosize&quot;:1,&quot;ZIndexPreserved&quot;:true,&quot;ValueBgColor&quot;:false,&quot;ValueFontColor&quot;:false,&quot;ValueBorder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jy3VfPhsdmjmaqsXW7j_1741604563&quot;,&quot;DataType&quot;:1,&quot;ImageAutosize&quot;:1,&quot;ZIndexPreserved&quot;:true,&quot;ValueBgColor&quot;:false,&quot;ValueFontColor&quot;:false,&quot;ValueBorder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qQb37gEYJxrZwkTbwF_1741604564&quot;,&quot;DataType&quot;:1,&quot;ImageAutosize&quot;:1,&quot;ZIndexPreserved&quot;:true,&quot;ValueBgColor&quot;:false,&quot;ValueFontColor&quot;:false,&quot;ValueBorder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n7PB8vEbO6ZuXak9h2V_1741604564&quot;,&quot;DataType&quot;:1,&quot;ImageAutosize&quot;:1,&quot;ZIndexPreserved&quot;:true,&quot;ValueBgColor&quot;:false,&quot;ValueFontColor&quot;:false,&quot;ValueBorder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oatOY1CD7tLc64TFjMw_1741604503&quot;,&quot;DataType&quot;:1,&quot;ImageAutosize&quot;:1,&quot;ZIndexPreserved&quot;:true,&quot;ValueBgColor&quot;:false,&quot;ValueFontColor&quot;:false,&quot;ValueBorder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0qNASXo8n4eNGPzKDqM_1741604564&quot;,&quot;DataType&quot;:1,&quot;ImageAutosize&quot;:1,&quot;ZIndexPreserved&quot;:true,&quot;ValueBgColor&quot;:false,&quot;ValueFontColor&quot;:false,&quot;ValueBorder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fS5EBaopULLeydRsMc_1741604564&quot;,&quot;DataType&quot;:1,&quot;ImageAutosize&quot;:1,&quot;ZIndexPreserved&quot;:true,&quot;ValueBgColor&quot;:false,&quot;ValueFontColor&quot;:false,&quot;ValueBorder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dgSuUoYo3Z7YAfaHut_1741604564&quot;,&quot;DataType&quot;:1,&quot;ImageAutosize&quot;:1,&quot;ZIndexPreserved&quot;:true,&quot;ValueBgColor&quot;:false,&quot;ValueFontColor&quot;:false,&quot;ValueBorder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ypJNtd4DHI1MoZR8aVQ_1741604564&quot;,&quot;DataType&quot;:1,&quot;ImageAutosize&quot;:1,&quot;ZIndexPreserved&quot;:true,&quot;ValueBgColor&quot;:false,&quot;ValueFontColor&quot;:false,&quot;ValueBorder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KJwO0cpKliNIZ6sz1E3_1741604566&quot;,&quot;DataType&quot;:1,&quot;ImageAutosize&quot;:1,&quot;ZIndexPreserved&quot;:true,&quot;ValueBgColor&quot;:false,&quot;ValueFontColor&quot;:false,&quot;ValueBorder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yqbLdRUygncsvUykwkF_1741604566&quot;,&quot;DataType&quot;:1,&quot;ImageAutosize&quot;:1,&quot;ZIndexPreserved&quot;:true,&quot;ValueBgColor&quot;:false,&quot;ValueFontColor&quot;:false,&quot;ValueBorder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40FTF5atmytxdi7vPga_1741604566&quot;,&quot;DataType&quot;:1,&quot;ImageAutosize&quot;:1,&quot;ZIndexPreserved&quot;:true,&quot;ValueBgColor&quot;:false,&quot;ValueFontColor&quot;:false,&quot;ValueBorder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EWwvEVEjnXcMkRSq0za_1741604566&quot;,&quot;DataType&quot;:1,&quot;ImageAutosize&quot;:1,&quot;ZIndexPreserved&quot;:true,&quot;ValueBgColor&quot;:false,&quot;ValueFontColor&quot;:false,&quot;ValueBorder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SS15hHwfy6KuF2K2Na_1741604568&quot;,&quot;DataType&quot;:1,&quot;ImageAutosize&quot;:1,&quot;ZIndexPreserved&quot;:true,&quot;ValueBgColor&quot;:false,&quot;ValueFontColor&quot;:false,&quot;ValueBorder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UEYD72m05gS6dI96JRJ_1741604568&quot;,&quot;DataType&quot;:1,&quot;ImageAutosize&quot;:1,&quot;ZIndexPreserved&quot;:true,&quot;ValueBgColor&quot;:false,&quot;ValueFontColor&quot;:false,&quot;ValueBorder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IswGb2JZEspJPLx4c0u_1741604503&quot;,&quot;DataType&quot;:1,&quot;ImageAutosize&quot;:1,&quot;ZIndexPreserved&quot;:true,&quot;ValueBgColor&quot;:false,&quot;ValueFontColor&quot;:false,&quot;ValueBorder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MGn8He8ZvqNHcSKW9BN_1741604568&quot;,&quot;DataType&quot;:1,&quot;ImageAutosize&quot;:1,&quot;ZIndexPreserved&quot;:true,&quot;ValueBgColor&quot;:false,&quot;ValueFontColor&quot;:false,&quot;ValueBorder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N1yqCRmPrp0ePUlz0r_1741604568&quot;,&quot;DataType&quot;:1,&quot;ImageAutosize&quot;:1,&quot;ZIndexPreserved&quot;:true,&quot;ValueBgColor&quot;:false,&quot;ValueFontColor&quot;:false,&quot;ValueBorder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kixNGXz03yisVzE7S3t_1741604568&quot;,&quot;DataType&quot;:1,&quot;ImageAutosize&quot;:1,&quot;ZIndexPreserved&quot;:true,&quot;ValueBgColor&quot;:false,&quot;ValueFontColor&quot;:false,&quot;ValueBorder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HfkVSA3CEyaCtIW1GgI_1741604568&quot;,&quot;DataType&quot;:1,&quot;ImageAutosize&quot;:1,&quot;ZIndexPreserved&quot;:true,&quot;ValueBgColor&quot;:false,&quot;ValueFontColor&quot;:false,&quot;ValueBorder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j46Tp54icVAMkYnDpwG_1741604568&quot;,&quot;DataType&quot;:1,&quot;ImageAutosize&quot;:1,&quot;ZIndexPreserved&quot;:true,&quot;ValueBgColor&quot;:false,&quot;ValueFontColor&quot;:false,&quot;ValueBorder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S0RvxciLSscABqXVYYr_1741604569&quot;,&quot;DataType&quot;:1,&quot;ImageAutosize&quot;:1,&quot;ZIndexPreserved&quot;:true,&quot;ValueBgColor&quot;:false,&quot;ValueFontColor&quot;:false,&quot;ValueBorder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HSGKlIv1Yja0bpnWkf_1741604569&quot;,&quot;DataType&quot;:1,&quot;ImageAutosize&quot;:1,&quot;ZIndexPreserved&quot;:true,&quot;ValueBgColor&quot;:false,&quot;ValueFontColor&quot;:false,&quot;ValueBorder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DuGmlhGOmm9ELEh7Mv_1741604569&quot;,&quot;DataType&quot;:1,&quot;ImageAutosize&quot;:1,&quot;ZIndexPreserved&quot;:true,&quot;ValueBgColor&quot;:false,&quot;ValueFontColor&quot;:false,&quot;ValueBorder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OZMavnlL3rdfPDlfz9_1741604570&quot;,&quot;DataType&quot;:1,&quot;ImageAutosize&quot;:1,&quot;ZIndexPreserved&quot;:true,&quot;ValueBgColor&quot;:false,&quot;ValueFontColor&quot;:false,&quot;ValueBorder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b8AI9OZwQxNMvonCw1Y_1741604570&quot;,&quot;DataType&quot;:1,&quot;ImageAutosize&quot;:1,&quot;ZIndexPreserved&quot;:true,&quot;ValueBgColor&quot;:false,&quot;ValueFontColor&quot;:false,&quot;ValueBorder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4IHmjwLGDco7HDqZ_1741604503&quot;,&quot;DataType&quot;:1,&quot;ImageAutosize&quot;:1,&quot;ZIndexPreserved&quot;:true,&quot;ValueBgColor&quot;:false,&quot;ValueFontColor&quot;:false,&quot;ValueBorder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uPjdvuGwbP1scnfc4c3_1741604570&quot;,&quot;DataType&quot;:1,&quot;ImageAutosize&quot;:1,&quot;ZIndexPreserved&quot;:true,&quot;ValueBgColor&quot;:false,&quot;ValueFontColor&quot;:false,&quot;ValueBorder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HnQ1zjUREqEKczXw0W_1741604570&quot;,&quot;DataType&quot;:1,&quot;ImageAutosize&quot;:1,&quot;ZIndexPreserved&quot;:true,&quot;ValueBgColor&quot;:false,&quot;ValueFontColor&quot;:false,&quot;ValueBorder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YDtBhT1gDD1rPa4aBLs_1741604570&quot;,&quot;DataType&quot;:1,&quot;ImageAutosize&quot;:1,&quot;ZIndexPreserved&quot;:true,&quot;ValueBgColor&quot;:false,&quot;ValueFontColor&quot;:false,&quot;ValueBorder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ASxzSdEeCJLGalt5Ubu_1741604570&quot;,&quot;DataType&quot;:1,&quot;ImageAutosize&quot;:1,&quot;ZIndexPreserved&quot;:true,&quot;ValueBgColor&quot;:false,&quot;ValueFontColor&quot;:false,&quot;ValueBorder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kOZlkbeRCD1vqe3YZgz_1741604572&quot;,&quot;DataType&quot;:1,&quot;ImageAutosize&quot;:1,&quot;ZIndexPreserved&quot;:true,&quot;ValueBgColor&quot;:false,&quot;ValueFontColor&quot;:false,&quot;ValueBorder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D3y0vPYAD7wj6DygA8n_1741604572&quot;,&quot;DataType&quot;:1,&quot;ImageAutosize&quot;:1,&quot;ZIndexPreserved&quot;:true,&quot;ValueBgColor&quot;:false,&quot;ValueFontColor&quot;:false,&quot;ValueBorder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jqQ7J7tw4hnLmovPCHI_1741604572&quot;,&quot;DataType&quot;:1,&quot;ImageAutosize&quot;:1,&quot;ZIndexPreserved&quot;:true,&quot;ValueBgColor&quot;:false,&quot;ValueFontColor&quot;:false,&quot;ValueBorder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kmxGUA2vmcnvys24V9O_1741604573&quot;,&quot;DataType&quot;:1,&quot;ImageAutosize&quot;:1,&quot;ZIndexPreserved&quot;:true,&quot;ValueBgColor&quot;:false,&quot;ValueFontColor&quot;:false,&quot;ValueBorder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vWFD2tFt2ZhqMuunqvb_1741604573&quot;,&quot;DataType&quot;:1,&quot;ImageAutosize&quot;:1,&quot;ZIndexPreserved&quot;:true,&quot;ValueBgColor&quot;:false,&quot;ValueFontColor&quot;:false,&quot;ValueBorder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zxwNQSWahqxPKy8J74z_1741604573&quot;,&quot;DataType&quot;:1,&quot;ImageAutosize&quot;:1,&quot;ZIndexPreserved&quot;:true,&quot;ValueBgColor&quot;:false,&quot;ValueFontColor&quot;:false,&quot;ValueBorder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M1wjzJ2cSJGf6xytlGJ_1741604503&quot;,&quot;DataType&quot;:1,&quot;ImageAutosize&quot;:1,&quot;ZIndexPreserved&quot;:true,&quot;ValueBgColor&quot;:false,&quot;ValueFontColor&quot;:false,&quot;ValueBorder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hWTykIDNDbTtfZN6ni_1741604573&quot;,&quot;DataType&quot;:1,&quot;ImageAutosize&quot;:1,&quot;ZIndexPreserved&quot;:true,&quot;ValueBgColor&quot;:false,&quot;ValueFontColor&quot;:false,&quot;ValueBorder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QoD7oNKggw3AXDnwCZt_1741604573&quot;,&quot;DataType&quot;:1,&quot;ImageAutosize&quot;:1,&quot;ZIndexPreserved&quot;:true,&quot;ValueBgColor&quot;:false,&quot;ValueFontColor&quot;:false,&quot;ValueBorder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3yYJ4ouIrkLzOQaLW5d_1741604574&quot;,&quot;DataType&quot;:1,&quot;ImageAutosize&quot;:1,&quot;ZIndexPreserved&quot;:true,&quot;ValueBgColor&quot;:false,&quot;ValueFontColor&quot;:false,&quot;ValueBorder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ktUOqZP7COp7B7y9h8c_1741604574&quot;,&quot;DataType&quot;:1,&quot;ImageAutosize&quot;:1,&quot;ZIndexPreserved&quot;:true,&quot;ValueBgColor&quot;:false,&quot;ValueFontColor&quot;:false,&quot;ValueBorder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TcNnY0XYjLUFrPhp8PB_1741604574&quot;,&quot;DataType&quot;:1,&quot;ImageAutosize&quot;:1,&quot;ZIndexPreserved&quot;:true,&quot;ValueBgColor&quot;:false,&quot;ValueFontColor&quot;:false,&quot;ValueBorder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gRZ017x8KrXYBNN0GZN_1741604574&quot;,&quot;DataType&quot;:1,&quot;ImageAutosize&quot;:1,&quot;ZIndexPreserved&quot;:true,&quot;ValueBgColor&quot;:false,&quot;ValueFontColor&quot;:false,&quot;ValueBorder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x2tFFQeJRxLn3CDOvSA_1741604574&quot;,&quot;DataType&quot;:1,&quot;ImageAutosize&quot;:1,&quot;ZIndexPreserved&quot;:true,&quot;ValueBgColor&quot;:false,&quot;ValueFontColor&quot;:false,&quot;ValueBorder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kWukVX963D3cEnBqN6g_1741604575&quot;,&quot;DataType&quot;:1,&quot;ImageAutosize&quot;:1,&quot;ZIndexPreserved&quot;:true,&quot;ValueBgColor&quot;:false,&quot;ValueFontColor&quot;:false,&quot;ValueBorder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KnWvkP9VubUBKFx3sAt_1741604575&quot;,&quot;DataType&quot;:1,&quot;ImageAutosize&quot;:1,&quot;ZIndexPreserved&quot;:true,&quot;ValueBgColor&quot;:false,&quot;ValueFontColor&quot;:false,&quot;ValueBorder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9CEKzCyfHcblLS523R_1741604575&quot;,&quot;DataType&quot;:1,&quot;ImageAutosize&quot;:1,&quot;ZIndexPreserved&quot;:true,&quot;ValueBgColor&quot;:false,&quot;ValueFontColor&quot;:false,&quot;ValueBorder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HRclHwTc40Mr5rQbYw_1741604504&quot;,&quot;DataType&quot;:1,&quot;ImageAutosize&quot;:1,&quot;ZIndexPreserved&quot;:true,&quot;ValueBgColor&quot;:false,&quot;ValueFontColor&quot;:false,&quot;ValueBorder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jEaG8kPU6NnpfLMr22_1741604575&quot;,&quot;DataType&quot;:1,&quot;ImageAutosize&quot;:1,&quot;ZIndexPreserved&quot;:true,&quot;ValueBgColor&quot;:false,&quot;ValueFontColor&quot;:false,&quot;ValueBorder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gpUmmODMzUGNPWs8Up6_1741604575&quot;,&quot;DataType&quot;:1,&quot;ImageAutosize&quot;:1,&quot;ZIndexPreserved&quot;:true,&quot;ValueBgColor&quot;:false,&quot;ValueFontColor&quot;:false,&quot;ValueBorder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TyjDdkIVSDysjOTamsB_1741604575&quot;,&quot;DataType&quot;:1,&quot;ImageAutosize&quot;:1,&quot;ZIndexPreserved&quot;:true,&quot;ValueBgColor&quot;:false,&quot;ValueFontColor&quot;:false,&quot;ValueBorder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A89FNY7HMoux3SidFeo_1741604576&quot;,&quot;DataType&quot;:1,&quot;ImageAutosize&quot;:1,&quot;ZIndexPreserved&quot;:true,&quot;ValueBgColor&quot;:false,&quot;ValueFontColor&quot;:false,&quot;ValueBorder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0fG0f4AGt2zqTKTDRj6_1741604576&quot;,&quot;DataType&quot;:1,&quot;ImageAutosize&quot;:1,&quot;ZIndexPreserved&quot;:true,&quot;ValueBgColor&quot;:false,&quot;ValueFontColor&quot;:false,&quot;ValueBorder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hFtXl2hLZgPgvsdJIAs_1741604576&quot;,&quot;DataType&quot;:1,&quot;ImageAutosize&quot;:1,&quot;ZIndexPreserved&quot;:true,&quot;ValueBgColor&quot;:false,&quot;ValueFontColor&quot;:false,&quot;ValueBorder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8AzTOnQhTKHSh1OhOJ_1741604576&quot;,&quot;DataType&quot;:1,&quot;ImageAutosize&quot;:1,&quot;ZIndexPreserved&quot;:true,&quot;ValueBgColor&quot;:false,&quot;ValueFontColor&quot;:false,&quot;ValueBorder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OdmCqdZWPfs4nnwYiU_1741604576&quot;,&quot;DataType&quot;:1,&quot;ImageAutosize&quot;:1,&quot;ZIndexPreserved&quot;:true,&quot;ValueBgColor&quot;:false,&quot;ValueFontColor&quot;:false,&quot;ValueBorder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QIPYt4S4YvvYcNZeH1_1741604576&quot;,&quot;DataType&quot;:1,&quot;ImageAutosize&quot;:1,&quot;ZIndexPreserved&quot;:true,&quot;ValueBgColor&quot;:false,&quot;ValueFontColor&quot;:false,&quot;ValueBorder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zDFHfJRced0Cp8lYqZc_1741604579&quot;,&quot;DataType&quot;:1,&quot;ImageAutosize&quot;:1,&quot;ZIndexPreserved&quot;:true,&quot;ValueBgColor&quot;:false,&quot;ValueFontColor&quot;:false,&quot;ValueBorder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14ENu4V1KCNUjN5srwi_1741604504&quot;,&quot;DataType&quot;:1,&quot;ImageAutosize&quot;:1,&quot;ZIndexPreserved&quot;:true,&quot;ValueBgColor&quot;:false,&quot;ValueFontColor&quot;:false,&quot;ValueBorder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48B1Fn2JLSb7WvG4Z9_1741604579&quot;,&quot;DataType&quot;:1,&quot;ImageAutosize&quot;:1,&quot;ZIndexPreserved&quot;:true,&quot;ValueBgColor&quot;:false,&quot;ValueFontColor&quot;:false,&quot;ValueBorder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QZJDqZTNVbmtPBEgRjI_1741604580&quot;,&quot;DataType&quot;:1,&quot;ImageAutosize&quot;:1,&quot;ZIndexPreserved&quot;:true,&quot;ValueBgColor&quot;:false,&quot;ValueFontColor&quot;:false,&quot;ValueBorder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91r5oAlquXYaR7cBaRf_1741604580&quot;,&quot;DataType&quot;:1,&quot;ImageAutosize&quot;:1,&quot;ZIndexPreserved&quot;:true,&quot;ValueBgColor&quot;:false,&quot;ValueFontColor&quot;:false,&quot;ValueBorder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vwxsy2aAgXyYGvQzUvL_1741604582&quot;,&quot;DataType&quot;:1,&quot;ImageAutosize&quot;:1,&quot;ZIndexPreserved&quot;:true,&quot;ValueBgColor&quot;:false,&quot;ValueFontColor&quot;:false,&quot;ValueBorder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GUIrTD4EVTfe5knweuw_1741604582&quot;,&quot;DataType&quot;:1,&quot;ImageAutosize&quot;:1,&quot;ZIndexPreserved&quot;:true,&quot;ValueBgColor&quot;:false,&quot;ValueFontColor&quot;:false,&quot;ValueBorder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UMd7zvnbW14LFCxm6N9_1741604582&quot;,&quot;DataType&quot;:1,&quot;ImageAutosize&quot;:1,&quot;ZIndexPreserved&quot;:true,&quot;ValueBgColor&quot;:false,&quot;ValueFontColor&quot;:false,&quot;ValueBorder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aZLXZPtf0ufHNDHnjft_1741604582&quot;,&quot;DataType&quot;:1,&quot;ImageAutosize&quot;:1,&quot;ZIndexPreserved&quot;:true,&quot;ValueBgColor&quot;:false,&quot;ValueFontColor&quot;:false,&quot;ValueBorder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iLAqiuPPmL8TcTyAhoz_1741604582&quot;,&quot;DataType&quot;:1,&quot;ImageAutosize&quot;:1,&quot;ZIndexPreserved&quot;:true,&quot;ValueBgColor&quot;:false,&quot;ValueFontColor&quot;:false,&quot;ValueBorder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CLcNgObEsw7YL7RgxLI_1741604582&quot;,&quot;DataType&quot;:1,&quot;ImageAutosize&quot;:1,&quot;ZIndexPreserved&quot;:true,&quot;ValueBgColor&quot;:false,&quot;ValueFontColor&quot;:false,&quot;ValueBorder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uH9JuaW8lAjSJ7I1Ce_1741604501&quot;,&quot;DataType&quot;:1,&quot;ImageAutosize&quot;:1,&quot;ZIndexPreserved&quot;:true,&quot;ValueBgColor&quot;:false,&quot;ValueFontColor&quot;:false,&quot;ValueBorder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2rrjzqWxmEhDuneekyC_1741604504&quot;,&quot;DataType&quot;:1,&quot;ImageAutosize&quot;:1,&quot;ZIndexPreserved&quot;:true,&quot;ValueBgColor&quot;:false,&quot;ValueFontColor&quot;:false,&quot;ValueBorder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bs7QgoFoZ7h1S4wSmm_1741604582&quot;,&quot;DataType&quot;:1,&quot;ImageAutosize&quot;:1,&quot;ZIndexPreserved&quot;:true,&quot;ValueBgColor&quot;:false,&quot;ValueFontColor&quot;:false,&quot;ValueBorder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w91xUSGDX5gTRbq2PPJ_1741604583&quot;,&quot;DataType&quot;:1,&quot;ImageAutosize&quot;:1,&quot;ZIndexPreserved&quot;:true,&quot;ValueBgColor&quot;:false,&quot;ValueFontColor&quot;:false,&quot;ValueBorder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PLGGxKLzpDRJD5K8Obn_1741604583&quot;,&quot;DataType&quot;:1,&quot;ImageAutosize&quot;:1,&quot;ZIndexPreserved&quot;:true,&quot;ValueBgColor&quot;:false,&quot;ValueFontColor&quot;:false,&quot;ValueBorder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r1uIzl5iARo7G8zFfGT_1741604583&quot;,&quot;DataType&quot;:1,&quot;ImageAutosize&quot;:1,&quot;ZIndexPreserved&quot;:true,&quot;ValueBgColor&quot;:false,&quot;ValueFontColor&quot;:false,&quot;ValueBorder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P1wnROPnarrOykwiUm_1741604585&quot;,&quot;DataType&quot;:1,&quot;ImageAutosize&quot;:1,&quot;ZIndexPreserved&quot;:true,&quot;ValueBgColor&quot;:false,&quot;ValueFontColor&quot;:false,&quot;ValueBorder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0Orpc91FOocC0c4306F_1741604585&quot;,&quot;DataType&quot;:1,&quot;ImageAutosize&quot;:1,&quot;ZIndexPreserved&quot;:true,&quot;ValueBgColor&quot;:false,&quot;ValueFontColor&quot;:false,&quot;ValueBorder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G8O1iUD9ilIIrK0DPX_1741604585&quot;,&quot;DataType&quot;:1,&quot;ImageAutosize&quot;:1,&quot;ZIndexPreserved&quot;:true,&quot;ValueBgColor&quot;:false,&quot;ValueFontColor&quot;:false,&quot;ValueBorder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W5B1GemHReFMWP9RY5n_1741604585&quot;,&quot;DataType&quot;:1,&quot;ImageAutosize&quot;:1,&quot;ZIndexPreserved&quot;:true,&quot;ValueBgColor&quot;:false,&quot;ValueFontColor&quot;:false,&quot;ValueBorder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qh4O9Rj69Q8l3N985S_1741604585&quot;,&quot;DataType&quot;:1,&quot;ImageAutosize&quot;:1,&quot;ZIndexPreserved&quot;:true,&quot;ValueBgColor&quot;:false,&quot;ValueFontColor&quot;:false,&quot;ValueBorder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3OMlzdNd2xTp9pO72m_1741604586&quot;,&quot;DataType&quot;:1,&quot;ImageAutosize&quot;:1,&quot;ZIndexPreserved&quot;:true,&quot;ValueBgColor&quot;:false,&quot;ValueFontColor&quot;:false,&quot;ValueBorder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nqXqNQujU6VVhcQMbg5_1741604506&quot;,&quot;DataType&quot;:1,&quot;ImageAutosize&quot;:1,&quot;ZIndexPreserved&quot;:true,&quot;ValueBgColor&quot;:false,&quot;ValueFontColor&quot;:false,&quot;ValueBorder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2jwGcuY2lbUMMcVAFxa_1741604586&quot;,&quot;DataType&quot;:1,&quot;ImageAutosize&quot;:1,&quot;ZIndexPreserved&quot;:true,&quot;ValueBgColor&quot;:false,&quot;ValueFontColor&quot;:false,&quot;ValueBorder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cnyBShQTjBt2v5y67d_1741604586&quot;,&quot;DataType&quot;:1,&quot;ImageAutosize&quot;:1,&quot;ZIndexPreserved&quot;:true,&quot;ValueBgColor&quot;:false,&quot;ValueFontColor&quot;:false,&quot;ValueBorder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4q4iO4m687FUrh6nvwV_1741604587&quot;,&quot;DataType&quot;:1,&quot;ImageAutosize&quot;:1,&quot;ZIndexPreserved&quot;:true,&quot;ValueBgColor&quot;:false,&quot;ValueFontColor&quot;:false,&quot;ValueBorder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FCh9iS1BjOjL3XUqxUF_1741604587&quot;,&quot;DataType&quot;:1,&quot;ImageAutosize&quot;:1,&quot;ZIndexPreserved&quot;:true,&quot;ValueBgColor&quot;:false,&quot;ValueFontColor&quot;:false,&quot;ValueBorder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9gykJWuPFsffLjTdxud_1741604587&quot;,&quot;DataType&quot;:1,&quot;ImageAutosize&quot;:1,&quot;ZIndexPreserved&quot;:true,&quot;ValueBgColor&quot;:false,&quot;ValueFontColor&quot;:false,&quot;ValueBorder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9bg6TvSjyri3kiUqWuU_1741604588&quot;,&quot;DataType&quot;:1,&quot;ImageAutosize&quot;:1,&quot;ZIndexPreserved&quot;:true,&quot;ValueBgColor&quot;:false,&quot;ValueFontColor&quot;:false,&quot;ValueBorder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skENFxVpywTBYvByOEd_1741604588&quot;,&quot;DataType&quot;:1,&quot;ImageAutosize&quot;:1,&quot;ZIndexPreserved&quot;:true,&quot;ValueBgColor&quot;:false,&quot;ValueFontColor&quot;:false,&quot;ValueBorder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wu5riWb8RLFDRukOusQ_1741604588&quot;,&quot;DataType&quot;:1,&quot;ImageAutosize&quot;:1,&quot;ZIndexPreserved&quot;:true,&quot;ValueBgColor&quot;:false,&quot;ValueFontColor&quot;:false,&quot;ValueBorder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1eiMOZDD5auSynohpNr_1741604588&quot;,&quot;DataType&quot;:1,&quot;ImageAutosize&quot;:1,&quot;ZIndexPreserved&quot;:true,&quot;ValueBgColor&quot;:false,&quot;ValueFontColor&quot;:false,&quot;ValueBorder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bvjyOB2V3aol1nqMxVE_1741604588&quot;,&quot;DataType&quot;:1,&quot;ImageAutosize&quot;:1,&quot;ZIndexPreserved&quot;:true,&quot;ValueBgColor&quot;:false,&quot;ValueFontColor&quot;:false,&quot;ValueBorder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esAn9BOLeKZlZnQaCkI_1741604506&quot;,&quot;DataType&quot;:1,&quot;ImageAutosize&quot;:1,&quot;ZIndexPreserved&quot;:true,&quot;ValueBgColor&quot;:false,&quot;ValueFontColor&quot;:false,&quot;ValueBorder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TNUUTjmoMzfQnQymYy_1741604589&quot;,&quot;DataType&quot;:1,&quot;ImageAutosize&quot;:1,&quot;ZIndexPreserved&quot;:true,&quot;ValueBgColor&quot;:false,&quot;ValueFontColor&quot;:false,&quot;ValueBorder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feAWDL1w70QQ410GQQa_1741604589&quot;,&quot;DataType&quot;:1,&quot;ImageAutosize&quot;:1,&quot;ZIndexPreserved&quot;:true,&quot;ValueBgColor&quot;:false,&quot;ValueFontColor&quot;:false,&quot;ValueBorder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hI00ujdzGpgZ1qRrO9N_1741604589&quot;,&quot;DataType&quot;:1,&quot;ImageAutosize&quot;:1,&quot;ZIndexPreserved&quot;:true,&quot;ValueBgColor&quot;:false,&quot;ValueFontColor&quot;:false,&quot;ValueBorder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i6oD4DSFiZVLRLfiXie_1741604589&quot;,&quot;DataType&quot;:1,&quot;ImageAutosize&quot;:1,&quot;ZIndexPreserved&quot;:true,&quot;ValueBgColor&quot;:false,&quot;ValueFontColor&quot;:false,&quot;ValueBorder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5GKzHEIYoHrFpNzOh03_1741604591&quot;,&quot;DataType&quot;:1,&quot;ImageAutosize&quot;:1,&quot;ZIndexPreserved&quot;:true,&quot;ValueBgColor&quot;:false,&quot;ValueFontColor&quot;:false,&quot;ValueBorder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fNyxRQHfK6eR0aorif_1741604591&quot;,&quot;DataType&quot;:1,&quot;ImageAutosize&quot;:1,&quot;ZIndexPreserved&quot;:true,&quot;ValueBgColor&quot;:false,&quot;ValueFontColor&quot;:false,&quot;ValueBorder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QhVJwL6WiyBXN5wvNFR_1741604591&quot;,&quot;DataType&quot;:1,&quot;ImageAutosize&quot;:1,&quot;ZIndexPreserved&quot;:true,&quot;ValueBgColor&quot;:false,&quot;ValueFontColor&quot;:false,&quot;ValueBorder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OXMyQh4qUtFYDdN6abR_1741604594&quot;,&quot;DataType&quot;:1,&quot;ImageAutosize&quot;:1,&quot;ZIndexPreserved&quot;:true,&quot;ValueBgColor&quot;:false,&quot;ValueFontColor&quot;:false,&quot;ValueBorder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J7tN8uMx3PJEelpJRp_1741604594&quot;,&quot;DataType&quot;:1,&quot;ImageAutosize&quot;:1,&quot;ZIndexPreserved&quot;:true,&quot;ValueBgColor&quot;:false,&quot;ValueFontColor&quot;:false,&quot;ValueBorder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UgtHysENgsStpWcCuA6_1741604506&quot;,&quot;DataType&quot;:1,&quot;ImageAutosize&quot;:1,&quot;ZIndexPreserved&quot;:true,&quot;ValueBgColor&quot;:false,&quot;ValueFontColor&quot;:false,&quot;ValueBorder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A9p0E4jV4386AjOV5o_1741604594&quot;,&quot;DataType&quot;:1,&quot;ImageAutosize&quot;:1,&quot;ZIndexPreserved&quot;:true,&quot;ValueBgColor&quot;:false,&quot;ValueFontColor&quot;:false,&quot;ValueBorder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uBmJlqNwR6WuItU7tGW_1741604595&quot;,&quot;DataType&quot;:1,&quot;ImageAutosize&quot;:1,&quot;ZIndexPreserved&quot;:true,&quot;ValueBgColor&quot;:false,&quot;ValueFontColor&quot;:false,&quot;ValueBorder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AhvJhPi2MptJaE0Gfg_1741604595&quot;,&quot;DataType&quot;:1,&quot;ImageAutosize&quot;:1,&quot;ZIndexPreserved&quot;:true,&quot;ValueBgColor&quot;:false,&quot;ValueFontColor&quot;:false,&quot;ValueBorder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eSqUm24ttez3FtOyeWV_1741604595&quot;,&quot;DataType&quot;:1,&quot;ImageAutosize&quot;:1,&quot;ZIndexPreserved&quot;:true,&quot;ValueBgColor&quot;:false,&quot;ValueFontColor&quot;:false,&quot;ValueBorder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ke8GQuYhIHn0EhR4Sd_1741604595&quot;,&quot;DataType&quot;:1,&quot;ImageAutosize&quot;:1,&quot;ZIndexPreserved&quot;:true,&quot;ValueBgColor&quot;:false,&quot;ValueFontColor&quot;:false,&quot;ValueBorder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L4Gpf6dUJzgsgOxwn9_1741604595&quot;,&quot;DataType&quot;:1,&quot;ImageAutosize&quot;:1,&quot;ZIndexPreserved&quot;:true,&quot;ValueBgColor&quot;:false,&quot;ValueFontColor&quot;:false,&quot;ValueBorder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DAzROtN8sJwIkvAtrW_1741604595&quot;,&quot;DataType&quot;:1,&quot;ImageAutosize&quot;:1,&quot;ZIndexPreserved&quot;:true,&quot;ValueBgColor&quot;:false,&quot;ValueFontColor&quot;:false,&quot;ValueBorder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16UI6qNa1jCIIHSgBr_1741604596&quot;,&quot;DataType&quot;:1,&quot;ImageAutosize&quot;:1,&quot;ZIndexPreserved&quot;:true,&quot;ValueBgColor&quot;:false,&quot;ValueFontColor&quot;:false,&quot;ValueBorder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rSoCTK1jLc7oQOOURjK_1741604597&quot;,&quot;DataType&quot;:1,&quot;ImageAutosize&quot;:1,&quot;ZIndexPreserved&quot;:true,&quot;ValueBgColor&quot;:false,&quot;ValueFontColor&quot;:false,&quot;ValueBorder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tLFSqvxoP54dOY3rjZx_1741604597&quot;,&quot;DataType&quot;:1,&quot;ImageAutosize&quot;:1,&quot;ZIndexPreserved&quot;:true,&quot;ValueBgColor&quot;:false,&quot;ValueFontColor&quot;:false,&quot;ValueBorder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zCh6poKdH7PRnla5vUd_1741604506&quot;,&quot;DataType&quot;:1,&quot;ImageAutosize&quot;:1,&quot;ZIndexPreserved&quot;:true,&quot;ValueBgColor&quot;:false,&quot;ValueFontColor&quot;:false,&quot;ValueBorder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DDGROlzD5H6nY6v6Qyi_1741604598&quot;,&quot;DataType&quot;:1,&quot;ImageAutosize&quot;:1,&quot;ZIndexPreserved&quot;:true,&quot;ValueBgColor&quot;:false,&quot;ValueFontColor&quot;:false,&quot;ValueBorder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RZEGCVQVfmpLbQF8GPE_1741604598&quot;,&quot;DataType&quot;:1,&quot;ImageAutosize&quot;:1,&quot;ZIndexPreserved&quot;:true,&quot;ValueBgColor&quot;:false,&quot;ValueFontColor&quot;:false,&quot;ValueBorder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1Zi3nS3CW8sNHV5bs37_1741604598&quot;,&quot;DataType&quot;:1,&quot;ImageAutosize&quot;:1,&quot;ZIndexPreserved&quot;:true,&quot;ValueBgColor&quot;:false,&quot;ValueFontColor&quot;:false,&quot;ValueBorder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0LX8madl48Yzw1AM1A_1741604598&quot;,&quot;DataType&quot;:1,&quot;ImageAutosize&quot;:1,&quot;ZIndexPreserved&quot;:true,&quot;ValueBgColor&quot;:false,&quot;ValueFontColor&quot;:false,&quot;ValueBorder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9bwWOZIq5l5Leie5G9_1741604598&quot;,&quot;DataType&quot;:1,&quot;ImageAutosize&quot;:1,&quot;ZIndexPreserved&quot;:true,&quot;ValueBgColor&quot;:false,&quot;ValueFontColor&quot;:false,&quot;ValueBorder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ggdpE9uUdXsEamXVl9_1741604598&quot;,&quot;DataType&quot;:1,&quot;ImageAutosize&quot;:1,&quot;ZIndexPreserved&quot;:true,&quot;ValueBgColor&quot;:false,&quot;ValueFontColor&quot;:false,&quot;ValueBorder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UNQIyGaqVp1dGMElSoQ_1741604598&quot;,&quot;DataType&quot;:1,&quot;ImageAutosize&quot;:1,&quot;ZIndexPreserved&quot;:true,&quot;ValueBgColor&quot;:false,&quot;ValueFontColor&quot;:false,&quot;ValueBorder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DDw0CRyEIKOLZYg2J3_1741604600&quot;,&quot;DataType&quot;:1,&quot;ImageAutosize&quot;:1,&quot;ZIndexPreserved&quot;:true,&quot;ValueBgColor&quot;:false,&quot;ValueFontColor&quot;:false,&quot;ValueBorder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4Qf3vfA92gIAPMPn4UV_1741604601&quot;,&quot;DataType&quot;:1,&quot;ImageAutosize&quot;:1,&quot;ZIndexPreserved&quot;:true,&quot;ValueBgColor&quot;:false,&quot;ValueFontColor&quot;:false,&quot;ValueBorder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K7jrSVJdbAKBKyu5P5_1741604601&quot;,&quot;DataType&quot;:1,&quot;ImageAutosize&quot;:1,&quot;ZIndexPreserved&quot;:true,&quot;ValueBgColor&quot;:false,&quot;ValueFontColor&quot;:false,&quot;ValueBorder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hgHO9RwbCZWynjggOh_1741604506&quot;,&quot;DataType&quot;:1,&quot;ImageAutosize&quot;:1,&quot;ZIndexPreserved&quot;:true,&quot;ValueBgColor&quot;:false,&quot;ValueFontColor&quot;:false,&quot;ValueBorder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6SvC57idhyFzjz9YBVr_1741604601&quot;,&quot;DataType&quot;:1,&quot;ImageAutosize&quot;:1,&quot;ZIndexPreserved&quot;:true,&quot;ValueBgColor&quot;:false,&quot;ValueFontColor&quot;:false,&quot;ValueBorder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e0uhLQRH2LVKWWr8U7_1741604601&quot;,&quot;DataType&quot;:1,&quot;ImageAutosize&quot;:1,&quot;ZIndexPreserved&quot;:true,&quot;ValueBgColor&quot;:false,&quot;ValueFontColor&quot;:false,&quot;ValueBorder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VnqX3CVDcsMQtveAIq_1741604602&quot;,&quot;DataType&quot;:1,&quot;ImageAutosize&quot;:1,&quot;ZIndexPreserved&quot;:true,&quot;ValueBgColor&quot;:false,&quot;ValueFontColor&quot;:false,&quot;ValueBorder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zUaK9szkJ4cDlLB1P9Y_1741604602&quot;,&quot;DataType&quot;:1,&quot;ImageAutosize&quot;:1,&quot;ZIndexPreserved&quot;:true,&quot;ValueBgColor&quot;:false,&quot;ValueFontColor&quot;:false,&quot;ValueBorder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tdht9Z8CroiIUfHgS93_1741604602&quot;,&quot;DataType&quot;:1,&quot;ImageAutosize&quot;:1,&quot;ZIndexPreserved&quot;:true,&quot;ValueBgColor&quot;:false,&quot;ValueFontColor&quot;:false,&quot;ValueBorder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t9fF2CcoNqcxPY08R3w_1741604602&quot;,&quot;DataType&quot;:1,&quot;ImageAutosize&quot;:1,&quot;ZIndexPreserved&quot;:true,&quot;ValueBgColor&quot;:false,&quot;ValueFontColor&quot;:false,&quot;ValueBorder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640CVYg6GReAhtcAHgM_1741604602&quot;,&quot;DataType&quot;:1,&quot;ImageAutosize&quot;:1,&quot;ZIndexPreserved&quot;:true,&quot;ValueBgColor&quot;:false,&quot;ValueFontColor&quot;:false,&quot;ValueBorder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O41RFtlA6A0xEetEm65_1741604604&quot;,&quot;DataType&quot;:1,&quot;ImageAutosize&quot;:1,&quot;ZIndexPreserved&quot;:true,&quot;ValueBgColor&quot;:false,&quot;ValueFontColor&quot;:false,&quot;ValueBorder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RiJDpC79fqlo1nDAaCt_1741604605&quot;,&quot;DataType&quot;:1,&quot;ImageAutosize&quot;:1,&quot;ZIndexPreserved&quot;:true,&quot;ValueBgColor&quot;:false,&quot;ValueFontColor&quot;:false,&quot;ValueBorder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Q8DS7AWuTKyefHVBEgN_1741604605&quot;,&quot;DataType&quot;:1,&quot;ImageAutosize&quot;:1,&quot;ZIndexPreserved&quot;:true,&quot;ValueBgColor&quot;:false,&quot;ValueFontColor&quot;:false,&quot;ValueBorder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cWN6EEJ8BzaRoeKFMM_1741604506&quot;,&quot;DataType&quot;:1,&quot;ImageAutosize&quot;:1,&quot;ZIndexPreserved&quot;:true,&quot;ValueBgColor&quot;:false,&quot;ValueFontColor&quot;:false,&quot;ValueBorder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88qTZXpferUCxJROk0Q_1741604605&quot;,&quot;DataType&quot;:1,&quot;ImageAutosize&quot;:1,&quot;ZIndexPreserved&quot;:true,&quot;ValueBgColor&quot;:false,&quot;ValueFontColor&quot;:false,&quot;ValueBorder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TOb74vrRtRF6j8ocn7J_1741604605&quot;,&quot;DataType&quot;:1,&quot;ImageAutosize&quot;:1,&quot;ZIndexPreserved&quot;:true,&quot;ValueBgColor&quot;:false,&quot;ValueFontColor&quot;:false,&quot;ValueBorder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dg8k6K9sHOkFLXbVO1N_1741604607&quot;,&quot;DataType&quot;:1,&quot;ImageAutosize&quot;:1,&quot;ZIndexPreserved&quot;:true,&quot;ValueBgColor&quot;:false,&quot;ValueFontColor&quot;:false,&quot;ValueBorder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yvo062sOwspJOqY3xN_1741604608&quot;,&quot;DataType&quot;:1,&quot;ImageAutosize&quot;:1,&quot;ZIndexPreserved&quot;:true,&quot;ValueBgColor&quot;:false,&quot;ValueFontColor&quot;:false,&quot;ValueBorder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bW1vAgMMlwLavhG1Pb_1741604608&quot;,&quot;DataType&quot;:1,&quot;ImageAutosize&quot;:1,&quot;ZIndexPreserved&quot;:true,&quot;ValueBgColor&quot;:false,&quot;ValueFontColor&quot;:false,&quot;ValueBorder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58KgkuMQVg3fQE70E5Z_1741604608&quot;,&quot;DataType&quot;:1,&quot;ImageAutosize&quot;:1,&quot;ZIndexPreserved&quot;:true,&quot;ValueBgColor&quot;:false,&quot;ValueFontColor&quot;:false,&quot;ValueBorder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q4zwgsq8MfSDEHXrPh_1741604609&quot;,&quot;DataType&quot;:1,&quot;ImageAutosize&quot;:1,&quot;ZIndexPreserved&quot;:true,&quot;ValueBgColor&quot;:false,&quot;ValueFontColor&quot;:false,&quot;ValueBorder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clYMxJ1CPmuVFvybGsb_1741604609&quot;,&quot;DataType&quot;:1,&quot;ImageAutosize&quot;:1,&quot;ZIndexPreserved&quot;:true,&quot;ValueBgColor&quot;:false,&quot;ValueFontColor&quot;:false,&quot;ValueBorder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GAID4OmiOY538WoDvCn_1741604609&quot;,&quot;DataType&quot;:1,&quot;ImageAutosize&quot;:1,&quot;ZIndexPreserved&quot;:true,&quot;ValueBgColor&quot;:false,&quot;ValueFontColor&quot;:false,&quot;ValueBorder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S6GFp0SkvfBXxnKaas_1741604609&quot;,&quot;DataType&quot;:1,&quot;ImageAutosize&quot;:1,&quot;ZIndexPreserved&quot;:true,&quot;ValueBgColor&quot;:false,&quot;ValueFontColor&quot;:false,&quot;ValueBorder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gnDdCCWwF0iMrEx20PR_1741604506&quot;,&quot;DataType&quot;:1,&quot;ImageAutosize&quot;:1,&quot;ZIndexPreserved&quot;:true,&quot;ValueBgColor&quot;:false,&quot;ValueFontColor&quot;:false,&quot;ValueBorder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uaoTNQPHpiYnIYWm3G1_1741604609&quot;,&quot;DataType&quot;:1,&quot;ImageAutosize&quot;:1,&quot;ZIndexPreserved&quot;:true,&quot;ValueBgColor&quot;:false,&quot;ValueFontColor&quot;:false,&quot;ValueBorder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jif31AyQIMut2Z2YhNd_1741604609&quot;,&quot;DataType&quot;:1,&quot;ImageAutosize&quot;:1,&quot;ZIndexPreserved&quot;:true,&quot;ValueBgColor&quot;:false,&quot;ValueFontColor&quot;:false,&quot;ValueBorder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Hk73GnJzxrEbbY9f0DV_1741604610&quot;,&quot;DataType&quot;:1,&quot;ImageAutosize&quot;:1,&quot;ZIndexPreserved&quot;:true,&quot;ValueBgColor&quot;:false,&quot;ValueFontColor&quot;:false,&quot;ValueBorder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Nt7bULTe5pYo2gzxOFe_1741604610&quot;,&quot;DataType&quot;:1,&quot;ImageAutosize&quot;:1,&quot;ZIndexPreserved&quot;:true,&quot;ValueBgColor&quot;:false,&quot;ValueFontColor&quot;:false,&quot;ValueBorder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Ez7X6WiRwgXFHIqVtYv_1741604610&quot;,&quot;DataType&quot;:1,&quot;ImageAutosize&quot;:1,&quot;ZIndexPreserved&quot;:true,&quot;ValueBgColor&quot;:false,&quot;ValueFontColor&quot;:false,&quot;ValueBorder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ottw369VJvsAUuIl6k_1741604610&quot;,&quot;DataType&quot;:1,&quot;ImageAutosize&quot;:1,&quot;ZIndexPreserved&quot;:true,&quot;ValueBgColor&quot;:false,&quot;ValueFontColor&quot;:false,&quot;ValueBorder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iZNzVQaNwheh2BpQ7O_1741604610&quot;,&quot;DataType&quot;:1,&quot;ImageAutosize&quot;:1,&quot;ZIndexPreserved&quot;:true,&quot;ValueBgColor&quot;:false,&quot;ValueFontColor&quot;:false,&quot;ValueBorder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p76rgqEOY2Thxwet7WA_1741604610&quot;,&quot;DataType&quot;:1,&quot;ImageAutosize&quot;:1,&quot;ZIndexPreserved&quot;:true,&quot;ValueBgColor&quot;:false,&quot;ValueFontColor&quot;:false,&quot;ValueBorder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pd2ab57kER1lqi9VX3F_1741604611&quot;,&quot;DataType&quot;:1,&quot;ImageAutosize&quot;:1,&quot;ZIndexPreserved&quot;:true,&quot;ValueBgColor&quot;:false,&quot;ValueFontColor&quot;:false,&quot;ValueBorder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X2lGNi3o7ipH1eSYAWS_1741604611&quot;,&quot;DataType&quot;:1,&quot;ImageAutosize&quot;:1,&quot;ZIndexPreserved&quot;:true,&quot;ValueBgColor&quot;:false,&quot;ValueFontColor&quot;:false,&quot;ValueBorder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99JZwJ59FbdF2LYQnY_1741604506&quot;,&quot;DataType&quot;:1,&quot;ImageAutosize&quot;:1,&quot;ZIndexPreserved&quot;:true,&quot;ValueBgColor&quot;:false,&quot;ValueFontColor&quot;:false,&quot;ValueBorder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6H3TF0sWJ1cIFq7JLDJ_1741604611&quot;,&quot;DataType&quot;:1,&quot;ImageAutosize&quot;:1,&quot;ZIndexPreserved&quot;:true,&quot;ValueBgColor&quot;:false,&quot;ValueFontColor&quot;:false,&quot;ValueBorder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XpRWuDIIks2szfrkLD_1741604611&quot;,&quot;DataType&quot;:1,&quot;ImageAutosize&quot;:1,&quot;ZIndexPreserved&quot;:true,&quot;ValueBgColor&quot;:false,&quot;ValueFontColor&quot;:false,&quot;ValueBorder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flz0Dijya1y7o7PGble_1741604613&quot;,&quot;DataType&quot;:1,&quot;ImageAutosize&quot;:1,&quot;ZIndexPreserved&quot;:true,&quot;ValueBgColor&quot;:false,&quot;ValueFontColor&quot;:false,&quot;ValueBorder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bSROkntCfhMLfjoQme_1741604614&quot;,&quot;DataType&quot;:1,&quot;ImageAutosize&quot;:1,&quot;ZIndexPreserved&quot;:true,&quot;ValueBgColor&quot;:false,&quot;ValueFontColor&quot;:false,&quot;ValueBorder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CguaYQUJyELdYWNFkUN_1741604614&quot;,&quot;DataType&quot;:1,&quot;ImageAutosize&quot;:1,&quot;ZIndexPreserved&quot;:true,&quot;ValueBgColor&quot;:false,&quot;ValueFontColor&quot;:false,&quot;ValueBorder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T56QTIoXVN51dNdUZv4_1741604614&quot;,&quot;DataType&quot;:1,&quot;ImageAutosize&quot;:1,&quot;ZIndexPreserved&quot;:true,&quot;ValueBgColor&quot;:false,&quot;ValueFontColor&quot;:false,&quot;ValueBorder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YijslGVKxdaUZCdUITo_1741604614&quot;,&quot;DataType&quot;:1,&quot;ImageAutosize&quot;:1,&quot;ZIndexPreserved&quot;:true,&quot;ValueBgColor&quot;:false,&quot;ValueFontColor&quot;:false,&quot;ValueBorder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MYIlnbemOdakK3X0kNT_1741604614&quot;,&quot;DataType&quot;:1,&quot;ImageAutosize&quot;:1,&quot;ZIndexPreserved&quot;:true,&quot;ValueBgColor&quot;:false,&quot;ValueFontColor&quot;:false,&quot;ValueBorder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CZaiPOS14BUuFMTt_1741604614&quot;,&quot;DataType&quot;:1,&quot;ImageAutosize&quot;:1,&quot;ZIndexPreserved&quot;:true,&quot;ValueBgColor&quot;:false,&quot;ValueFontColor&quot;:false,&quot;ValueBorder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NEbyp5syyrIsLoRo2iN_1741604615&quot;,&quot;DataType&quot;:1,&quot;ImageAutosize&quot;:1,&quot;ZIndexPreserved&quot;:true,&quot;ValueBgColor&quot;:false,&quot;ValueFontColor&quot;:false,&quot;ValueBorder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yMoE4FbjUNULUhDksJ_1741604506&quot;,&quot;DataType&quot;:1,&quot;ImageAutosize&quot;:1,&quot;ZIndexPreserved&quot;:true,&quot;ValueBgColor&quot;:false,&quot;ValueFontColor&quot;:false,&quot;ValueBorder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ZluzamGtfjySZI79dX5_1741604615&quot;,&quot;DataType&quot;:1,&quot;ImageAutosize&quot;:1,&quot;ZIndexPreserved&quot;:true,&quot;ValueBgColor&quot;:false,&quot;ValueFontColor&quot;:false,&quot;ValueBorder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6wrS0IpKj6QJmjd8nL_1741604615&quot;,&quot;DataType&quot;:1,&quot;ImageAutosize&quot;:1,&quot;ZIndexPreserved&quot;:true,&quot;ValueBgColor&quot;:false,&quot;ValueFontColor&quot;:false,&quot;ValueBorder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2Jlyj7xWBFkuRVJQb73_1741604615&quot;,&quot;DataType&quot;:1,&quot;ImageAutosize&quot;:1,&quot;ZIndexPreserved&quot;:true,&quot;ValueBgColor&quot;:false,&quot;ValueFontColor&quot;:false,&quot;ValueBorder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0yhUTZw0uyNqYE49Tbj_1741604615&quot;,&quot;DataType&quot;:1,&quot;ImageAutosize&quot;:1,&quot;ZIndexPreserved&quot;:true,&quot;ValueBgColor&quot;:false,&quot;ValueFontColor&quot;:false,&quot;ValueBorder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DYg2KIBQnLHE6qOPPkL_1741604615&quot;,&quot;DataType&quot;:1,&quot;ImageAutosize&quot;:1,&quot;ZIndexPreserved&quot;:true,&quot;ValueBgColor&quot;:false,&quot;ValueFontColor&quot;:false,&quot;ValueBorder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4Ip0kTo6lYOzBTLB0ri_1741604616&quot;,&quot;DataType&quot;:1,&quot;ImageAutosize&quot;:1,&quot;ZIndexPreserved&quot;:true,&quot;ValueBgColor&quot;:false,&quot;ValueFontColor&quot;:false,&quot;ValueBorder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QeLtmfMK95IomYotSWE_1741604616&quot;,&quot;DataType&quot;:1,&quot;ImageAutosize&quot;:1,&quot;ZIndexPreserved&quot;:true,&quot;ValueBgColor&quot;:false,&quot;ValueFontColor&quot;:false,&quot;ValueBorder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xKbkTgmABSupUQYqne3_1741604616&quot;,&quot;DataType&quot;:1,&quot;ImageAutosize&quot;:1,&quot;ZIndexPreserved&quot;:true,&quot;ValueBgColor&quot;:false,&quot;ValueFontColor&quot;:false,&quot;ValueBorder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R144YePxvyG2WB4EIR7_1741604616&quot;,&quot;DataType&quot;:1,&quot;ImageAutosize&quot;:1,&quot;ZIndexPreserved&quot;:true,&quot;ValueBgColor&quot;:false,&quot;ValueFontColor&quot;:false,&quot;ValueBorder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8uT931IFJ2Hn7zb09kY_1741604618&quot;,&quot;DataType&quot;:1,&quot;ImageAutosize&quot;:1,&quot;ZIndexPreserved&quot;:true,&quot;ValueBgColor&quot;:false,&quot;ValueFontColor&quot;:false,&quot;ValueBorder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Zs1EuEjO43extyz1UoC_1741604501&quot;,&quot;DataType&quot;:1,&quot;ImageAutosize&quot;:1,&quot;ZIndexPreserved&quot;:true,&quot;ValueBgColor&quot;:false,&quot;ValueFontColor&quot;:false,&quot;ValueBorder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88nzlwhpx8regcQ2zIw_1741604506&quot;,&quot;DataType&quot;:1,&quot;ImageAutosize&quot;:1,&quot;ZIndexPreserved&quot;:true,&quot;ValueBgColor&quot;:false,&quot;ValueFontColor&quot;:false,&quot;ValueBorder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xAXBilDsfsyvaCvexKZ_1741604618&quot;,&quot;DataType&quot;:1,&quot;ImageAutosize&quot;:1,&quot;ZIndexPreserved&quot;:true,&quot;ValueBgColor&quot;:false,&quot;ValueFontColor&quot;:false,&quot;ValueBorder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x0xtQwPpAB9hgL7eqPj_1741604618&quot;,&quot;DataType&quot;:1,&quot;ImageAutosize&quot;:1,&quot;ZIndexPreserved&quot;:true,&quot;ValueBgColor&quot;:false,&quot;ValueFontColor&quot;:false,&quot;ValueBorder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VbNWkc36vqsFY20Y9Jm_1741604618&quot;,&quot;DataType&quot;:1,&quot;ImageAutosize&quot;:1,&quot;ZIndexPreserved&quot;:true,&quot;ValueBgColor&quot;:false,&quot;ValueFontColor&quot;:false,&quot;ValueBorder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AyU31o3RiY9CnjNf3E4_1741604618&quot;,&quot;DataType&quot;:1,&quot;ImageAutosize&quot;:1,&quot;ZIndexPreserved&quot;:true,&quot;ValueBgColor&quot;:false,&quot;ValueFontColor&quot;:false,&quot;ValueBorder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0DUlsgNLqWwLN4RIkAT_1741604619&quot;,&quot;DataType&quot;:1,&quot;ImageAutosize&quot;:1,&quot;ZIndexPreserved&quot;:true,&quot;ValueBgColor&quot;:false,&quot;ValueFontColor&quot;:false,&quot;ValueBorder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o7mV2USIpyS5NRUfaou_1741604619&quot;,&quot;DataType&quot;:1,&quot;ImageAutosize&quot;:1,&quot;ZIndexPreserved&quot;:true,&quot;ValueBgColor&quot;:false,&quot;ValueFontColor&quot;:false,&quot;ValueBorder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3J0nnLh8gOGfDvpzQ07_1741604621&quot;,&quot;DataType&quot;:1,&quot;ImageAutosize&quot;:1,&quot;ZIndexPreserved&quot;:true,&quot;ValueBgColor&quot;:false,&quot;ValueFontColor&quot;:false,&quot;ValueBorder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ZvVkWWNXJvdlbaS6go_1741604621&quot;,&quot;DataType&quot;:1,&quot;ImageAutosize&quot;:1,&quot;ZIndexPreserved&quot;:true,&quot;ValueBgColor&quot;:false,&quot;ValueFontColor&quot;:false,&quot;ValueBorder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UAaSgBinTdLM57NGbM0_1741604621&quot;,&quot;DataType&quot;:1,&quot;ImageAutosize&quot;:1,&quot;ZIndexPreserved&quot;:true,&quot;ValueBgColor&quot;:false,&quot;ValueFontColor&quot;:false,&quot;ValueBorder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5IYHK0B5D8ipbFWj8JO_1741604622&quot;,&quot;DataType&quot;:1,&quot;ImageAutosize&quot;:1,&quot;ZIndexPreserved&quot;:true,&quot;ValueBgColor&quot;:false,&quot;ValueFontColor&quot;:false,&quot;ValueBorder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eQwMw9jEEKr7AxZiiJ8_1741604506&quot;,&quot;DataType&quot;:1,&quot;ImageAutosize&quot;:1,&quot;ZIndexPreserved&quot;:true,&quot;ValueBgColor&quot;:false,&quot;ValueFontColor&quot;:false,&quot;ValueBorder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TLexj1GyM3Ju6Ste3B_1741604623&quot;,&quot;DataType&quot;:1,&quot;ImageAutosize&quot;:1,&quot;ZIndexPreserved&quot;:true,&quot;ValueBgColor&quot;:false,&quot;ValueFontColor&quot;:false,&quot;ValueBorder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6wiHIAko0zLzVse4Me0_1741604623&quot;,&quot;DataType&quot;:1,&quot;ImageAutosize&quot;:1,&quot;ZIndexPreserved&quot;:true,&quot;ValueBgColor&quot;:false,&quot;ValueFontColor&quot;:false,&quot;ValueBorder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DYpD36nAOphE4NiANnw_1741604623&quot;,&quot;DataType&quot;:1,&quot;ImageAutosize&quot;:1,&quot;ZIndexPreserved&quot;:true,&quot;ValueBgColor&quot;:false,&quot;ValueFontColor&quot;:false,&quot;ValueBorder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l8ynMviRoC0xgmgRDVb_1741604623&quot;,&quot;DataType&quot;:1,&quot;ImageAutosize&quot;:1,&quot;ZIndexPreserved&quot;:true,&quot;ValueBgColor&quot;:false,&quot;ValueFontColor&quot;:false,&quot;ValueBorder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R9KVsRYjmDB6bMXf3vW_1741604625&quot;,&quot;DataType&quot;:1,&quot;ImageAutosize&quot;:1,&quot;ZIndexPreserved&quot;:true,&quot;ValueBgColor&quot;:false,&quot;ValueFontColor&quot;:false,&quot;ValueBorder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OAmHZGZHkZ2SkEzadR9_1741604625&quot;,&quot;DataType&quot;:1,&quot;ImageAutosize&quot;:1,&quot;ZIndexPreserved&quot;:true,&quot;ValueBgColor&quot;:false,&quot;ValueFontColor&quot;:false,&quot;ValueBorder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iM7NKqArSP3VD68xtG_1741604625&quot;,&quot;DataType&quot;:1,&quot;ImageAutosize&quot;:1,&quot;ZIndexPreserved&quot;:true,&quot;ValueBgColor&quot;:false,&quot;ValueFontColor&quot;:false,&quot;ValueBorder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dpIPOMVkNJPygajGjF_1741604626&quot;,&quot;DataType&quot;:1,&quot;ImageAutosize&quot;:1,&quot;ZIndexPreserved&quot;:true,&quot;ValueBgColor&quot;:false,&quot;ValueFontColor&quot;:false,&quot;ValueBorder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U9TOaYPTbYDBr8dlLat_1741604626&quot;,&quot;DataType&quot;:1,&quot;ImageAutosize&quot;:1,&quot;ZIndexPreserved&quot;:true,&quot;ValueBgColor&quot;:false,&quot;ValueFontColor&quot;:false,&quot;ValueBorder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p2f7vBt00ztlyitcuR_1741604626&quot;,&quot;DataType&quot;:1,&quot;ImageAutosize&quot;:1,&quot;ZIndexPreserved&quot;:true,&quot;ValueBgColor&quot;:false,&quot;ValueFontColor&quot;:false,&quot;ValueBorder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ZU4QVTz4V253kgMlVp7_1741604506&quot;,&quot;DataType&quot;:1,&quot;ImageAutosize&quot;:1,&quot;ZIndexPreserved&quot;:true,&quot;ValueBgColor&quot;:false,&quot;ValueFontColor&quot;:false,&quot;ValueBorder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KjCwIPFaESCx4kzKUV_1741604626&quot;,&quot;DataType&quot;:1,&quot;ImageAutosize&quot;:1,&quot;ZIndexPreserved&quot;:true,&quot;ValueBgColor&quot;:false,&quot;ValueFontColor&quot;:false,&quot;ValueBorder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S2taVNm290JlvtT423h_1741604626&quot;,&quot;DataType&quot;:1,&quot;ImageAutosize&quot;:1,&quot;ZIndexPreserved&quot;:true,&quot;ValueBgColor&quot;:false,&quot;ValueFontColor&quot;:false,&quot;ValueBorder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FJfVuf3O41MLkVaLlqI_1741604628&quot;,&quot;DataType&quot;:1,&quot;ImageAutosize&quot;:1,&quot;ZIndexPreserved&quot;:true,&quot;ValueBgColor&quot;:false,&quot;ValueFontColor&quot;:false,&quot;ValueBorder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k3wS3VOhzQaAOq07YfC_1741604629&quot;,&quot;DataType&quot;:1,&quot;ImageAutosize&quot;:1,&quot;ZIndexPreserved&quot;:true,&quot;ValueBgColor&quot;:false,&quot;ValueFontColor&quot;:false,&quot;ValueBorder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nyHd5uXg6cV0da69eit_1741604629&quot;,&quot;DataType&quot;:1,&quot;ImageAutosize&quot;:1,&quot;ZIndexPreserved&quot;:true,&quot;ValueBgColor&quot;:false,&quot;ValueFontColor&quot;:false,&quot;ValueBorder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Z3oGXB1O6pTCiyrXddM_1741604629&quot;,&quot;DataType&quot;:1,&quot;ImageAutosize&quot;:1,&quot;ZIndexPreserved&quot;:true,&quot;ValueBgColor&quot;:false,&quot;ValueFontColor&quot;:false,&quot;ValueBorder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RLeeM3G0MJ7NB5EnfaG_1741604629&quot;,&quot;DataType&quot;:1,&quot;ImageAutosize&quot;:1,&quot;ZIndexPreserved&quot;:true,&quot;ValueBgColor&quot;:false,&quot;ValueFontColor&quot;:false,&quot;ValueBorder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pMXemZTtk5aHpsQDGdj_1741604630&quot;,&quot;DataType&quot;:1,&quot;ImageAutosize&quot;:1,&quot;ZIndexPreserved&quot;:true,&quot;ValueBgColor&quot;:false,&quot;ValueFontColor&quot;:false,&quot;ValueBorder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1zpCRro6Nm9tzxpDqfN_1741604630&quot;,&quot;DataType&quot;:1,&quot;ImageAutosize&quot;:1,&quot;ZIndexPreserved&quot;:true,&quot;ValueBgColor&quot;:false,&quot;ValueFontColor&quot;:false,&quot;ValueBorder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2sdIdr4oqD0w9FtEgJ_1741604631&quot;,&quot;DataType&quot;:1,&quot;ImageAutosize&quot;:1,&quot;ZIndexPreserved&quot;:true,&quot;ValueBgColor&quot;:false,&quot;ValueFontColor&quot;:false,&quot;ValueBorder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V7DQUf22U1Y4zUeus6C_1741604506&quot;,&quot;DataType&quot;:1,&quot;ImageAutosize&quot;:1,&quot;ZIndexPreserved&quot;:true,&quot;ValueBgColor&quot;:false,&quot;ValueFontColor&quot;:false,&quot;ValueBorder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YsZHTQhxq5sgJFH9Yl_1741604631&quot;,&quot;DataType&quot;:1,&quot;ImageAutosize&quot;:1,&quot;ZIndexPreserved&quot;:true,&quot;ValueBgColor&quot;:false,&quot;ValueFontColor&quot;:false,&quot;ValueBorder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oDMjXzba72SLW7wGAq_1741604631&quot;,&quot;DataType&quot;:1,&quot;ImageAutosize&quot;:1,&quot;ZIndexPreserved&quot;:true,&quot;ValueBgColor&quot;:false,&quot;ValueFontColor&quot;:false,&quot;ValueBorder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sTbm4X8ehIQqCNINj5_1741604631&quot;,&quot;DataType&quot;:1,&quot;ImageAutosize&quot;:1,&quot;ZIndexPreserved&quot;:true,&quot;ValueBgColor&quot;:false,&quot;ValueFontColor&quot;:false,&quot;ValueBorder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wPovSDwRUmSlhMuJF7T_1741604634&quot;,&quot;DataType&quot;:1,&quot;ImageAutosize&quot;:1,&quot;ZIndexPreserved&quot;:true,&quot;ValueBgColor&quot;:false,&quot;ValueFontColor&quot;:false,&quot;ValueBorder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dPad9BHANSie87Cr6B_1741604634&quot;,&quot;DataType&quot;:1,&quot;ImageAutosize&quot;:1,&quot;ZIndexPreserved&quot;:true,&quot;ValueBgColor&quot;:false,&quot;ValueFontColor&quot;:false,&quot;ValueBorder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9SbXmlZTyjLvEKOyWp6_1741604634&quot;,&quot;DataType&quot;:1,&quot;ImageAutosize&quot;:1,&quot;ZIndexPreserved&quot;:true,&quot;ValueBgColor&quot;:false,&quot;ValueFontColor&quot;:false,&quot;ValueBorder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3wWNDabqO9eMpNpQTa_1741604634&quot;,&quot;DataType&quot;:1,&quot;ImageAutosize&quot;:1,&quot;ZIndexPreserved&quot;:true,&quot;ValueBgColor&quot;:false,&quot;ValueFontColor&quot;:false,&quot;ValueBorder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cWirfzPIRZ7s8DeRvME_1741604635&quot;,&quot;DataType&quot;:1,&quot;ImageAutosize&quot;:1,&quot;ZIndexPreserved&quot;:true,&quot;ValueBgColor&quot;:false,&quot;ValueFontColor&quot;:false,&quot;ValueBorder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ti83V0sfg1wx9ilwCU2h_1741599936&quot;,&quot;DataType&quot;:1,&quot;ImageAutosize&quot;:1,&quot;ZIndexPreserved&quot;:true,&quot;ValueBgColor&quot;:false,&quot;ValueFontColor&quot;:false,&quot;ValueBorder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fx35EZLRiiXo9IcXsn_1741604636&quot;,&quot;DataType&quot;:1,&quot;ImageAutosize&quot;:1,&quot;ZIndexPreserved&quot;:true,&quot;ValueBgColor&quot;:false,&quot;ValueFontColor&quot;:false,&quot;ValueBorder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cWaZTl8xv17eUQeyja_1741604507&quot;,&quot;DataType&quot;:1,&quot;ImageAutosize&quot;:1,&quot;ZIndexPreserved&quot;:true,&quot;ValueBgColor&quot;:false,&quot;ValueFontColor&quot;:false,&quot;ValueBorder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2zEOfKEdKUJfsbMTKbv_1741604636&quot;,&quot;DataType&quot;:1,&quot;ImageAutosize&quot;:1,&quot;ZIndexPreserved&quot;:true,&quot;ValueBgColor&quot;:false,&quot;ValueFontColor&quot;:false,&quot;ValueBorder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C1U2yvh8fjrTf5Io6C_1741604637&quot;,&quot;DataType&quot;:1,&quot;ImageAutosize&quot;:1,&quot;ZIndexPreserved&quot;:true,&quot;ValueBgColor&quot;:false,&quot;ValueFontColor&quot;:false,&quot;ValueBorder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SDiP0H8ERJhwXDMs6O_1741604637&quot;,&quot;DataType&quot;:1,&quot;ImageAutosize&quot;:1,&quot;ZIndexPreserved&quot;:true,&quot;ValueBgColor&quot;:false,&quot;ValueFontColor&quot;:false,&quot;ValueBorder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fv9npjZW9eo7XifP3V7_1741604638&quot;,&quot;DataType&quot;:1,&quot;ImageAutosize&quot;:1,&quot;ZIndexPreserved&quot;:true,&quot;ValueBgColor&quot;:false,&quot;ValueFontColor&quot;:false,&quot;ValueBorder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hhHkh0F4UUF2Vk4Qo3p_1741604638&quot;,&quot;DataType&quot;:1,&quot;ImageAutosize&quot;:1,&quot;ZIndexPreserved&quot;:true,&quot;ValueBgColor&quot;:false,&quot;ValueFontColor&quot;:false,&quot;ValueBorder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9nc63WS7oSgB88r9RKV_1741604638&quot;,&quot;DataType&quot;:1,&quot;ImageAutosize&quot;:1,&quot;ZIndexPreserved&quot;:true,&quot;ValueBgColor&quot;:false,&quot;ValueFontColor&quot;:false,&quot;ValueBorder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6VsyIeEV7AqXst30Dns_1741604638&quot;,&quot;DataType&quot;:1,&quot;ImageAutosize&quot;:1,&quot;ZIndexPreserved&quot;:true,&quot;ValueBgColor&quot;:false,&quot;ValueFontColor&quot;:false,&quot;ValueBorder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eRD2OqpbH8Pk2FoWRG1_1741604638&quot;,&quot;DataType&quot;:1,&quot;ImageAutosize&quot;:1,&quot;ZIndexPreserved&quot;:true,&quot;ValueBgColor&quot;:false,&quot;ValueFontColor&quot;:false,&quot;ValueBorder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qUvVp9egWbqicjr1v9_1741604638&quot;,&quot;DataType&quot;:1,&quot;ImageAutosize&quot;:1,&quot;ZIndexPreserved&quot;:true,&quot;ValueBgColor&quot;:false,&quot;ValueFontColor&quot;:false,&quot;ValueBorder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71wQiaiUkHyHOeQssy_1741604639&quot;,&quot;DataType&quot;:1,&quot;ImageAutosize&quot;:1,&quot;ZIndexPreserved&quot;:true,&quot;ValueBgColor&quot;:false,&quot;ValueFontColor&quot;:false,&quot;ValueBorder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w0sjjEprCIpDSAaw4P_1741604507&quot;,&quot;DataType&quot;:1,&quot;ImageAutosize&quot;:1,&quot;ZIndexPreserved&quot;:true,&quot;ValueBgColor&quot;:false,&quot;ValueFontColor&quot;:false,&quot;ValueBorderColor&quot;:false}]"/>
</p:tagLst>
</file>

<file path=ppt/tags/tag4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lkAdExjE7X81JL38sSB_1741604639&quot;,&quot;DataType&quot;:1,&quot;ImageAutosize&quot;:1,&quot;ZIndexPreserved&quot;:true,&quot;ValueBgColor&quot;:false,&quot;ValueFontColor&quot;:false,&quot;ValueBorderColor&quot;:false}]"/>
</p:tagLst>
</file>

<file path=ppt/tags/tag4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njphxh4L7qRmpoyiZsB_1741604642&quot;,&quot;DataType&quot;:1,&quot;ImageAutosize&quot;:1,&quot;ZIndexPreserved&quot;:true,&quot;ValueBgColor&quot;:false,&quot;ValueFontColor&quot;:false,&quot;ValueBorderColor&quot;:false}]"/>
</p:tagLst>
</file>

<file path=ppt/tags/tag4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47JJDA0uT5RsC2F3gOm_1741604642&quot;,&quot;DataType&quot;:1,&quot;ImageAutosize&quot;:1,&quot;ZIndexPreserved&quot;:true,&quot;ValueBgColor&quot;:false,&quot;ValueFontColor&quot;:false,&quot;ValueBorderColor&quot;:false}]"/>
</p:tagLst>
</file>

<file path=ppt/tags/tag4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fieQqfZMaxo8u2986v_1741604643&quot;,&quot;DataType&quot;:1,&quot;ImageAutosize&quot;:1,&quot;ZIndexPreserved&quot;:true,&quot;ValueBgColor&quot;:false,&quot;ValueFontColor&quot;:false,&quot;ValueBorderColor&quot;:false}]"/>
</p:tagLst>
</file>

<file path=ppt/tags/tag4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ttCgfIFVI4mTbMKVOhd_1741604643&quot;,&quot;DataType&quot;:1,&quot;ImageAutosize&quot;:1,&quot;ZIndexPreserved&quot;:true,&quot;ValueBgColor&quot;:false,&quot;ValueFontColor&quot;:false,&quot;ValueBorderColor&quot;:false}]"/>
</p:tagLst>
</file>

<file path=ppt/tags/tag4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w0y3yjTvcYPdIBEUUt_1741604645&quot;,&quot;DataType&quot;:1,&quot;ImageAutosize&quot;:1,&quot;ZIndexPreserved&quot;:true,&quot;ValueBgColor&quot;:false,&quot;ValueFontColor&quot;:false,&quot;ValueBorderColor&quot;:false}]"/>
</p:tagLst>
</file>

<file path=ppt/tags/tag4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G2mPa38fVft3OE3AC75_1741604645&quot;,&quot;DataType&quot;:1,&quot;ImageAutosize&quot;:1,&quot;ZIndexPreserved&quot;:true,&quot;ValueBgColor&quot;:false,&quot;ValueFontColor&quot;:false,&quot;ValueBorderColor&quot;:false}]"/>
</p:tagLst>
</file>

<file path=ppt/tags/tag4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M9ClXRvtYWywtXxGUs_1741604645&quot;,&quot;DataType&quot;:1,&quot;ImageAutosize&quot;:1,&quot;ZIndexPreserved&quot;:true,&quot;ValueBgColor&quot;:false,&quot;ValueFontColor&quot;:false,&quot;ValueBorderColor&quot;:false}]"/>
</p:tagLst>
</file>

<file path=ppt/tags/tag4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hWwDp44OGUQaFyTaUcp_1741604645&quot;,&quot;DataType&quot;:1,&quot;ImageAutosize&quot;:1,&quot;ZIndexPreserved&quot;:true,&quot;ValueBgColor&quot;:false,&quot;ValueFontColor&quot;:false,&quot;ValueBorderColor&quot;:false}]"/>
</p:tagLst>
</file>

<file path=ppt/tags/tag4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1QFV7HkCfZrp5SLnaPn_1741604645&quot;,&quot;DataType&quot;:1,&quot;ImageAutosize&quot;:1,&quot;ZIndexPreserved&quot;:true,&quot;ValueBgColor&quot;:false,&quot;ValueFontColor&quot;:false,&quot;ValueBorder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cS9qu92eBz9z1GggNLp_1741604508&quot;,&quot;DataType&quot;:1,&quot;ImageAutosize&quot;:1,&quot;ZIndexPreserved&quot;:true,&quot;ValueBgColor&quot;:false,&quot;ValueFontColor&quot;:false,&quot;ValueBorderColor&quot;:false}]"/>
</p:tagLst>
</file>

<file path=ppt/tags/tag4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qe6lUBRGplyJOi1pv6a_1741604647&quot;,&quot;DataType&quot;:1,&quot;ImageAutosize&quot;:1,&quot;ZIndexPreserved&quot;:true,&quot;ValueBgColor&quot;:false,&quot;ValueFontColor&quot;:false,&quot;ValueBorderColor&quot;:false}]"/>
</p:tagLst>
</file>

<file path=ppt/tags/tag4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Q923wiOmdBttIPmZApO_1741604647&quot;,&quot;DataType&quot;:1,&quot;ImageAutosize&quot;:1,&quot;ZIndexPreserved&quot;:true,&quot;ValueBgColor&quot;:false,&quot;ValueFontColor&quot;:false,&quot;ValueBorderColor&quot;:false}]"/>
</p:tagLst>
</file>

<file path=ppt/tags/tag4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AmXmnZGXokfHUh1k54p_1741604647&quot;,&quot;DataType&quot;:1,&quot;ImageAutosize&quot;:1,&quot;ZIndexPreserved&quot;:true,&quot;ValueBgColor&quot;:false,&quot;ValueFontColor&quot;:false,&quot;ValueBorderColor&quot;:false}]"/>
</p:tagLst>
</file>

<file path=ppt/tags/tag4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yzLAwv407hn9kterr3O_1741604648&quot;,&quot;DataType&quot;:1,&quot;ImageAutosize&quot;:1,&quot;ZIndexPreserved&quot;:true,&quot;ValueBgColor&quot;:false,&quot;ValueFontColor&quot;:false,&quot;ValueBorder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AShxHcOg030GaXEXjX_1741604508&quot;,&quot;DataType&quot;:1,&quot;ImageAutosize&quot;:1,&quot;ZIndexPreserved&quot;:true,&quot;ValueBgColor&quot;:false,&quot;ValueFontColor&quot;:false,&quot;ValueBorder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s7TJwkJq4itRqNY2Vi2_1741604508&quot;,&quot;DataType&quot;:1,&quot;ImageAutosize&quot;:1,&quot;ZIndexPreserved&quot;:true,&quot;ValueBgColor&quot;:false,&quot;ValueFontColor&quot;:false,&quot;ValueBorder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daIqLHJ4ofJ8EklXjfR_1741604508&quot;,&quot;DataType&quot;:1,&quot;ImageAutosize&quot;:1,&quot;ZIndexPreserved&quot;:true,&quot;ValueBgColor&quot;:false,&quot;ValueFontColor&quot;:false,&quot;ValueBorder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m3gXjS1ehv6PzfiaFx_1741604501&quot;,&quot;DataType&quot;:1,&quot;ImageAutosize&quot;:1,&quot;ZIndexPreserved&quot;:true,&quot;ValueBgColor&quot;:false,&quot;ValueFontColor&quot;:false,&quot;ValueBorder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4nhgQszMsedo7fohFJ_1741604508&quot;,&quot;DataType&quot;:1,&quot;ImageAutosize&quot;:1,&quot;ZIndexPreserved&quot;:true,&quot;ValueBgColor&quot;:false,&quot;ValueFontColor&quot;:false,&quot;ValueBorder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pS9zVTQ9ZiQZR23uzJb_1741604509&quot;,&quot;DataType&quot;:1,&quot;ImageAutosize&quot;:1,&quot;ZIndexPreserved&quot;:true,&quot;ValueBgColor&quot;:false,&quot;ValueFontColor&quot;:false,&quot;ValueBorder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IHfhqTLFT7h2j4ixNdI_1741604509&quot;,&quot;DataType&quot;:1,&quot;ImageAutosize&quot;:1,&quot;ZIndexPreserved&quot;:true,&quot;ValueBgColor&quot;:false,&quot;ValueFontColor&quot;:false,&quot;ValueBorder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sSXj6WFVgIOJEZyBo0_1741604509&quot;,&quot;DataType&quot;:1,&quot;ImageAutosize&quot;:1,&quot;ZIndexPreserved&quot;:true,&quot;ValueBgColor&quot;:false,&quot;ValueFontColor&quot;:false,&quot;ValueBorder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FOfeoyBoZHWjKGGz2WZ_1741604509&quot;,&quot;DataType&quot;:1,&quot;ImageAutosize&quot;:1,&quot;ZIndexPreserved&quot;:true,&quot;ValueBgColor&quot;:false,&quot;ValueFontColor&quot;:false,&quot;ValueBorder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yPu8Uo6eK06GqqYUOkn_1741604509&quot;,&quot;DataType&quot;:1,&quot;ImageAutosize&quot;:1,&quot;ZIndexPreserved&quot;:true,&quot;ValueBgColor&quot;:false,&quot;ValueFontColor&quot;:false,&quot;ValueBorder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cg2ErgJyM2sUdIo7tUH_1741604509&quot;,&quot;DataType&quot;:1,&quot;ImageAutosize&quot;:1,&quot;ZIndexPreserved&quot;:true,&quot;ValueBgColor&quot;:false,&quot;ValueFontColor&quot;:false,&quot;ValueBorder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M27cqIHeEo4eAFycLA_1741604509&quot;,&quot;DataType&quot;:1,&quot;ImageAutosize&quot;:1,&quot;ZIndexPreserved&quot;:true,&quot;ValueBgColor&quot;:false,&quot;ValueFontColor&quot;:false,&quot;ValueBorder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1uz9Ql2CjS5ydEpS25W_1741604509&quot;,&quot;DataType&quot;:1,&quot;ImageAutosize&quot;:1,&quot;ZIndexPreserved&quot;:true,&quot;ValueBgColor&quot;:false,&quot;ValueFontColor&quot;:false,&quot;ValueBorder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jmzb7tuC73FQA9jocMD_1741604510&quot;,&quot;DataType&quot;:1,&quot;ImageAutosize&quot;:1,&quot;ZIndexPreserved&quot;:true,&quot;ValueBgColor&quot;:false,&quot;ValueFontColor&quot;:false,&quot;ValueBorder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esHV9Vn8FEZGzRpy95_1741604501&quot;,&quot;DataType&quot;:1,&quot;ImageAutosize&quot;:1,&quot;ZIndexPreserved&quot;:true,&quot;ValueBgColor&quot;:false,&quot;ValueFontColor&quot;:false,&quot;ValueBorder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MC0uxMEVxs7pX9faVs_1741604510&quot;,&quot;DataType&quot;:1,&quot;ImageAutosize&quot;:1,&quot;ZIndexPreserved&quot;:true,&quot;ValueBgColor&quot;:false,&quot;ValueFontColor&quot;:false,&quot;ValueBorder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zzn5NtVoMmMG3txnmGR_1741604511&quot;,&quot;DataType&quot;:1,&quot;ImageAutosize&quot;:1,&quot;ZIndexPreserved&quot;:true,&quot;ValueBgColor&quot;:false,&quot;ValueFontColor&quot;:false,&quot;ValueBorder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bE2LKgavmfNs9w2IREn_1741604512&quot;,&quot;DataType&quot;:1,&quot;ImageAutosize&quot;:1,&quot;ZIndexPreserved&quot;:true,&quot;ValueBgColor&quot;:false,&quot;ValueFontColor&quot;:false,&quot;ValueBorder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RuN3PSNZZ6ea9mRCuN_1741604512&quot;,&quot;DataType&quot;:1,&quot;ImageAutosize&quot;:1,&quot;ZIndexPreserved&quot;:true,&quot;ValueBgColor&quot;:false,&quot;ValueFontColor&quot;:false,&quot;ValueBorder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bDsKV715N5nG6gp865_1741604512&quot;,&quot;DataType&quot;:1,&quot;ImageAutosize&quot;:1,&quot;ZIndexPreserved&quot;:true,&quot;ValueBgColor&quot;:false,&quot;ValueFontColor&quot;:false,&quot;ValueBorder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IqsQm0yJhT4IKpf32i_1741604512&quot;,&quot;DataType&quot;:1,&quot;ImageAutosize&quot;:1,&quot;ZIndexPreserved&quot;:true,&quot;ValueBgColor&quot;:false,&quot;ValueFontColor&quot;:false,&quot;ValueBorder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UmgYLhKAzjyhcKpyFt_1741604512&quot;,&quot;DataType&quot;:1,&quot;ImageAutosize&quot;:1,&quot;ZIndexPreserved&quot;:true,&quot;ValueBgColor&quot;:false,&quot;ValueFontColor&quot;:false,&quot;ValueBorder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bI2CEoXxH8VtjoeUVDw_1741604513&quot;,&quot;DataType&quot;:1,&quot;ImageAutosize&quot;:1,&quot;ZIndexPreserved&quot;:true,&quot;ValueBgColor&quot;:false,&quot;ValueFontColor&quot;:false,&quot;ValueBorder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lJzShEORexuoRFwmgt_1741604513&quot;,&quot;DataType&quot;:1,&quot;ImageAutosize&quot;:1,&quot;ZIndexPreserved&quot;:true,&quot;ValueBgColor&quot;:false,&quot;ValueFontColor&quot;:false,&quot;ValueBorder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URvZPImxlfahv0WZENQ_1741604513&quot;,&quot;DataType&quot;:1,&quot;ImageAutosize&quot;:1,&quot;ZIndexPreserved&quot;:true,&quot;ValueBgColor&quot;:false,&quot;ValueFontColor&quot;:false,&quot;ValueBorder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1gV8V6j5xFK7NjYcZrU_1741604501&quot;,&quot;DataType&quot;:1,&quot;ImageAutosize&quot;:1,&quot;ZIndexPreserved&quot;:true,&quot;ValueBgColor&quot;:false,&quot;ValueFontColor&quot;:false,&quot;ValueBorder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IGyVp7YY63EQF8LL2f_1741604513&quot;,&quot;DataType&quot;:1,&quot;ImageAutosize&quot;:1,&quot;ZIndexPreserved&quot;:true,&quot;ValueBgColor&quot;:false,&quot;ValueFontColor&quot;:false,&quot;ValueBorder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ZZik6KYghljLklyDlc_1741604513&quot;,&quot;DataType&quot;:1,&quot;ImageAutosize&quot;:1,&quot;ZIndexPreserved&quot;:true,&quot;ValueBgColor&quot;:false,&quot;ValueFontColor&quot;:false,&quot;ValueBorder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1Qn2EGFf1R1KgvdlXyk_1741604514&quot;,&quot;DataType&quot;:1,&quot;ImageAutosize&quot;:1,&quot;ZIndexPreserved&quot;:true,&quot;ValueBgColor&quot;:false,&quot;ValueFontColor&quot;:false,&quot;ValueBorder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Hmw1FpIRApj6GkO6DuU_1741604514&quot;,&quot;DataType&quot;:1,&quot;ImageAutosize&quot;:1,&quot;ZIndexPreserved&quot;:true,&quot;ValueBgColor&quot;:false,&quot;ValueFontColor&quot;:false,&quot;ValueBorder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VXOR71J1da3xBVjGEGa_1741604514&quot;,&quot;DataType&quot;:1,&quot;ImageAutosize&quot;:1,&quot;ZIndexPreserved&quot;:true,&quot;ValueBgColor&quot;:false,&quot;ValueFontColor&quot;:false,&quot;ValueBorder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offGp6DLacXXBSY66C_1741604514&quot;,&quot;DataType&quot;:1,&quot;ImageAutosize&quot;:1,&quot;ZIndexPreserved&quot;:true,&quot;ValueBgColor&quot;:false,&quot;ValueFontColor&quot;:false,&quot;ValueBorder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ODOgLjnKdd4dB5H90r_1741604514&quot;,&quot;DataType&quot;:1,&quot;ImageAutosize&quot;:1,&quot;ZIndexPreserved&quot;:true,&quot;ValueBgColor&quot;:false,&quot;ValueFontColor&quot;:false,&quot;ValueBorder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r8Xh9fp1eBfDfBRNgrd_1741604515&quot;,&quot;DataType&quot;:1,&quot;ImageAutosize&quot;:1,&quot;ZIndexPreserved&quot;:true,&quot;ValueBgColor&quot;:false,&quot;ValueFontColor&quot;:false,&quot;ValueBorder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J9Vbp2J9cJ2ZCstFAwQ_1741604515&quot;,&quot;DataType&quot;:1,&quot;ImageAutosize&quot;:1,&quot;ZIndexPreserved&quot;:true,&quot;ValueBgColor&quot;:false,&quot;ValueFontColor&quot;:false,&quot;ValueBorder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Sbcs3SKS1uJuOLaDPaz_1741604515&quot;,&quot;DataType&quot;:1,&quot;ImageAutosize&quot;:1,&quot;ZIndexPreserved&quot;:true,&quot;ValueBgColor&quot;:false,&quot;ValueFontColor&quot;:false,&quot;ValueBorder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R2C6uBCj07TjW1Id5Dj_1741604501&quot;,&quot;DataType&quot;:1,&quot;ImageAutosize&quot;:1,&quot;ZIndexPreserved&quot;:true,&quot;ValueBgColor&quot;:false,&quot;ValueFontColor&quot;:false,&quot;ValueBorder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gQH2Io8wQ8W7cQKpa4Y_1741604516&quot;,&quot;DataType&quot;:1,&quot;ImageAutosize&quot;:1,&quot;ZIndexPreserved&quot;:true,&quot;ValueBgColor&quot;:false,&quot;ValueFontColor&quot;:false,&quot;ValueBorder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amZPp7jhX1ZHWO7aS2_1741604517&quot;,&quot;DataType&quot;:1,&quot;ImageAutosize&quot;:1,&quot;ZIndexPreserved&quot;:true,&quot;ValueBgColor&quot;:false,&quot;ValueFontColor&quot;:false,&quot;ValueBorder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GwqRQrUIHdBx7TeCwMd_1741604517&quot;,&quot;DataType&quot;:1,&quot;ImageAutosize&quot;:1,&quot;ZIndexPreserved&quot;:true,&quot;ValueBgColor&quot;:false,&quot;ValueFontColor&quot;:false,&quot;ValueBorder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Mgvv038nLRzZh6Z58Y6_1741604517&quot;,&quot;DataType&quot;:1,&quot;ImageAutosize&quot;:1,&quot;ZIndexPreserved&quot;:true,&quot;ValueBgColor&quot;:false,&quot;ValueFontColor&quot;:false,&quot;ValueBorder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THGsE6P0i1dC7VKEdm_1741604517&quot;,&quot;DataType&quot;:1,&quot;ImageAutosize&quot;:1,&quot;ZIndexPreserved&quot;:true,&quot;ValueBgColor&quot;:false,&quot;ValueFontColor&quot;:false,&quot;ValueBorder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jyHIbtBOAqNY7XTXkm_1741604518&quot;,&quot;DataType&quot;:1,&quot;ImageAutosize&quot;:1,&quot;ZIndexPreserved&quot;:true,&quot;ValueBgColor&quot;:false,&quot;ValueFontColor&quot;:false,&quot;ValueBorder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5OH08FX30iygEcjeDB_1741604518&quot;,&quot;DataType&quot;:1,&quot;ImageAutosize&quot;:1,&quot;ZIndexPreserved&quot;:true,&quot;ValueBgColor&quot;:false,&quot;ValueFontColor&quot;:false,&quot;ValueBorder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HfIBnJMr8ft6dpnS57q_1741604518&quot;,&quot;DataType&quot;:1,&quot;ImageAutosize&quot;:1,&quot;ZIndexPreserved&quot;:true,&quot;ValueBgColor&quot;:false,&quot;ValueFontColor&quot;:false,&quot;ValueBorder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1vKrCmcGysS9E4jkNJ_1741604518&quot;,&quot;DataType&quot;:1,&quot;ImageAutosize&quot;:1,&quot;ZIndexPreserved&quot;:true,&quot;ValueBgColor&quot;:false,&quot;ValueFontColor&quot;:false,&quot;ValueBorder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oe1mad1mxnG9ols0Yp_1741604518&quot;,&quot;DataType&quot;:1,&quot;ImageAutosize&quot;:1,&quot;ZIndexPreserved&quot;:true,&quot;ValueBgColor&quot;:false,&quot;ValueFontColor&quot;:false,&quot;ValueBorder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DOWM9T7ILLp0fWUOx5z_1741604501&quot;,&quot;DataType&quot;:1,&quot;ImageAutosize&quot;:1,&quot;ZIndexPreserved&quot;:true,&quot;ValueBgColor&quot;:false,&quot;ValueFontColor&quot;:false,&quot;ValueBorder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3wKSFKyENBjOD6nz7l_1741604518&quot;,&quot;DataType&quot;:1,&quot;ImageAutosize&quot;:1,&quot;ZIndexPreserved&quot;:true,&quot;ValueBgColor&quot;:false,&quot;ValueFontColor&quot;:false,&quot;ValueBorder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PiL64dCh7NQ15NyRhUq_1741604518&quot;,&quot;DataType&quot;:1,&quot;ImageAutosize&quot;:1,&quot;ZIndexPreserved&quot;:true,&quot;ValueBgColor&quot;:false,&quot;ValueFontColor&quot;:false,&quot;ValueBorder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TlfJbI8R5WPiFOptUc_1741604518&quot;,&quot;DataType&quot;:1,&quot;ImageAutosize&quot;:1,&quot;ZIndexPreserved&quot;:true,&quot;ValueBgColor&quot;:false,&quot;ValueFontColor&quot;:false,&quot;ValueBorder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VjvQ1vbwdi8peiQyq1O_1741604519&quot;,&quot;DataType&quot;:1,&quot;ImageAutosize&quot;:1,&quot;ZIndexPreserved&quot;:true,&quot;ValueBgColor&quot;:false,&quot;ValueFontColor&quot;:false,&quot;ValueBorder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VMakfQdSbpA8GrMrYnr_1741604519&quot;,&quot;DataType&quot;:1,&quot;ImageAutosize&quot;:1,&quot;ZIndexPreserved&quot;:true,&quot;ValueBgColor&quot;:false,&quot;ValueFontColor&quot;:false,&quot;ValueBorder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YOFXxOGyL2OaefZkr7g_1741604519&quot;,&quot;DataType&quot;:1,&quot;ImageAutosize&quot;:1,&quot;ZIndexPreserved&quot;:true,&quot;ValueBgColor&quot;:false,&quot;ValueFontColor&quot;:false,&quot;ValueBorder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qy1v2OnOjYm86DEH7JK_1741604520&quot;,&quot;DataType&quot;:1,&quot;ImageAutosize&quot;:1,&quot;ZIndexPreserved&quot;:true,&quot;ValueBgColor&quot;:false,&quot;ValueFontColor&quot;:false,&quot;ValueBorder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dDfRmGFz2GjsjmbEJxo_1741604520&quot;,&quot;DataType&quot;:1,&quot;ImageAutosize&quot;:1,&quot;ZIndexPreserved&quot;:true,&quot;ValueBgColor&quot;:false,&quot;ValueFontColor&quot;:false,&quot;ValueBorder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kIbsjgwSkGv072PseTZ_1741604520&quot;,&quot;DataType&quot;:1,&quot;ImageAutosize&quot;:1,&quot;ZIndexPreserved&quot;:true,&quot;ValueBgColor&quot;:false,&quot;ValueFontColor&quot;:false,&quot;ValueBorder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ax5EAfZ99CWhLgDZFX_1741604520&quot;,&quot;DataType&quot;:1,&quot;ImageAutosize&quot;:1,&quot;ZIndexPreserved&quot;:true,&quot;ValueBgColor&quot;:false,&quot;ValueFontColor&quot;:false,&quot;ValueBorder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28214</TotalTime>
  <Words>10385</Words>
  <Application>Microsoft Office PowerPoint</Application>
  <PresentationFormat>Widescreen</PresentationFormat>
  <Paragraphs>819</Paragraphs>
  <Slides>94</Slides>
  <Notes>74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94</vt:i4>
      </vt:variant>
    </vt:vector>
  </HeadingPairs>
  <TitlesOfParts>
    <vt:vector size="103" baseType="lpstr">
      <vt:lpstr>Aptos</vt: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Tina Gajda-Crawford</cp:lastModifiedBy>
  <cp:revision>1644</cp:revision>
  <dcterms:created xsi:type="dcterms:W3CDTF">2006-08-16T00:00:00Z</dcterms:created>
  <dcterms:modified xsi:type="dcterms:W3CDTF">2025-04-03T14:03:24Z</dcterms:modified>
</cp:coreProperties>
</file>