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5.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8.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9.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2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2.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4.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5.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6.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7.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8.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9.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30.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1.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1.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2.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3.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4.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5.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6.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7.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2.xml" ContentType="application/vnd.openxmlformats-officedocument.drawingml.chartshapes+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40.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1.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2.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3.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4.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5.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6.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7.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8.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9.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50.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1.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2.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3.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4.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5.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6.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7.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8.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9.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60.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notesSlides/notesSlide61.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2.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3.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4.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5.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6.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7.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8.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9.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70.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71.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2.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73.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74.xml" ContentType="application/vnd.openxmlformats-officedocument.presentationml.notesSlid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7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7"/>
  </p:notesMasterIdLst>
  <p:handoutMasterIdLst>
    <p:handoutMasterId r:id="rId98"/>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02" r:id="rId41"/>
    <p:sldId id="403" r:id="rId42"/>
    <p:sldId id="404" r:id="rId43"/>
    <p:sldId id="405" r:id="rId44"/>
    <p:sldId id="406" r:id="rId45"/>
    <p:sldId id="407" r:id="rId46"/>
    <p:sldId id="408" r:id="rId47"/>
    <p:sldId id="492" r:id="rId48"/>
    <p:sldId id="493"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94" r:id="rId66"/>
    <p:sldId id="425" r:id="rId67"/>
    <p:sldId id="420" r:id="rId68"/>
    <p:sldId id="432" r:id="rId69"/>
    <p:sldId id="488" r:id="rId70"/>
    <p:sldId id="442" r:id="rId71"/>
    <p:sldId id="466" r:id="rId72"/>
    <p:sldId id="433" r:id="rId73"/>
    <p:sldId id="445" r:id="rId74"/>
    <p:sldId id="446" r:id="rId75"/>
    <p:sldId id="447" r:id="rId76"/>
    <p:sldId id="448" r:id="rId77"/>
    <p:sldId id="463" r:id="rId78"/>
    <p:sldId id="486" r:id="rId79"/>
    <p:sldId id="434" r:id="rId80"/>
    <p:sldId id="449" r:id="rId81"/>
    <p:sldId id="452" r:id="rId82"/>
    <p:sldId id="483" r:id="rId83"/>
    <p:sldId id="484" r:id="rId84"/>
    <p:sldId id="490" r:id="rId85"/>
    <p:sldId id="475" r:id="rId86"/>
    <p:sldId id="477" r:id="rId87"/>
    <p:sldId id="478" r:id="rId88"/>
    <p:sldId id="476" r:id="rId89"/>
    <p:sldId id="480" r:id="rId90"/>
    <p:sldId id="499" r:id="rId91"/>
    <p:sldId id="495" r:id="rId92"/>
    <p:sldId id="496" r:id="rId93"/>
    <p:sldId id="497" r:id="rId94"/>
    <p:sldId id="479" r:id="rId95"/>
    <p:sldId id="481" r:id="rId96"/>
  </p:sldIdLst>
  <p:sldSz cx="12192000" cy="6858000"/>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42FD5-22A6-4391-B5AA-38C29EEEC588}" v="884" dt="2025-03-10T16:30:22.2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65" autoAdjust="0"/>
    <p:restoredTop sz="77138" autoAdjust="0"/>
  </p:normalViewPr>
  <p:slideViewPr>
    <p:cSldViewPr>
      <p:cViewPr varScale="1">
        <p:scale>
          <a:sx n="63" d="100"/>
          <a:sy n="63" d="100"/>
        </p:scale>
        <p:origin x="374" y="67"/>
      </p:cViewPr>
      <p:guideLst>
        <p:guide orient="horz" pos="2112"/>
        <p:guide pos="3888"/>
      </p:guideLst>
    </p:cSldViewPr>
  </p:slideViewPr>
  <p:outlineViewPr>
    <p:cViewPr>
      <p:scale>
        <a:sx n="33" d="100"/>
        <a:sy n="33" d="100"/>
      </p:scale>
      <p:origin x="0" y="-11412"/>
    </p:cViewPr>
  </p:outlineViewPr>
  <p:notesTextViewPr>
    <p:cViewPr>
      <p:scale>
        <a:sx n="100" d="100"/>
        <a:sy n="100" d="100"/>
      </p:scale>
      <p:origin x="0" y="0"/>
    </p:cViewPr>
  </p:notesTextViewPr>
  <p:sorterViewPr>
    <p:cViewPr>
      <p:scale>
        <a:sx n="100" d="100"/>
        <a:sy n="100" d="100"/>
      </p:scale>
      <p:origin x="0" y="-38838"/>
    </p:cViewPr>
  </p:sorterViewPr>
  <p:notesViewPr>
    <p:cSldViewPr>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91.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2.xlsx"/><Relationship Id="rId2" Type="http://schemas.microsoft.com/office/2011/relationships/chartColorStyle" Target="colors93.xml"/><Relationship Id="rId1" Type="http://schemas.microsoft.com/office/2011/relationships/chartStyle" Target="style9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Overview'!$A$21,'0. Overview'!$A$42,'0. Overview'!$A$67,'0. Overview'!$A$83,'0. Overview'!$A$92,'0. Overview'!$A$130,'0. Overview'!$A$151,'0. Overview'!$A$177,'0. Overview'!$A$195)</c:f>
              <c:strCache>
                <c:ptCount val="9"/>
                <c:pt idx="0">
                  <c:v>Essex</c:v>
                </c:pt>
                <c:pt idx="1">
                  <c:v>Essex</c:v>
                </c:pt>
                <c:pt idx="2">
                  <c:v>Essex</c:v>
                </c:pt>
                <c:pt idx="3">
                  <c:v>Essex</c:v>
                </c:pt>
                <c:pt idx="4">
                  <c:v>Essex</c:v>
                </c:pt>
                <c:pt idx="5">
                  <c:v>Essex</c:v>
                </c:pt>
                <c:pt idx="6">
                  <c:v>Essex </c:v>
                </c:pt>
                <c:pt idx="7">
                  <c:v>Essex </c:v>
                </c:pt>
                <c:pt idx="8">
                  <c:v>Essex </c:v>
                </c:pt>
              </c:strCache>
            </c:strRef>
          </c:cat>
          <c:val>
            <c:numRef>
              <c:f>('0. Overview'!$C$21,'0. Overview'!$C$42,'0. Overview'!$C$67,'0. Overview'!$C$83,'0. Overview'!$C$92,'0. Overview'!$C$130,'0. Overview'!$C$151,'0. Overview'!$C$177,'0. Overview'!$C$195)</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793D-4295-89E3-1E7FB1049208}"/>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Overview'!$A$21,'0. Overview'!$A$42,'0. Overview'!$A$67,'0. Overview'!$A$83,'0. Overview'!$A$92,'0. Overview'!$A$130,'0. Overview'!$A$151,'0. Overview'!$A$177,'0. Overview'!$A$195)</c:f>
              <c:strCache>
                <c:ptCount val="9"/>
                <c:pt idx="0">
                  <c:v>Essex</c:v>
                </c:pt>
                <c:pt idx="1">
                  <c:v>Essex</c:v>
                </c:pt>
                <c:pt idx="2">
                  <c:v>Essex</c:v>
                </c:pt>
                <c:pt idx="3">
                  <c:v>Essex</c:v>
                </c:pt>
                <c:pt idx="4">
                  <c:v>Essex</c:v>
                </c:pt>
                <c:pt idx="5">
                  <c:v>Essex</c:v>
                </c:pt>
                <c:pt idx="6">
                  <c:v>Essex </c:v>
                </c:pt>
                <c:pt idx="7">
                  <c:v>Essex </c:v>
                </c:pt>
                <c:pt idx="8">
                  <c:v>Essex </c:v>
                </c:pt>
              </c:strCache>
            </c:strRef>
          </c:cat>
          <c:val>
            <c:numRef>
              <c:f>('0. Overview'!$D$21,'0. Overview'!$D$42,'0. Overview'!$D$67,'0. Overview'!$D$83,'0. Overview'!$D$92,'0. Overview'!$D$130,'0. Overview'!$D$151,'0. Overview'!$D$177,'0. Overview'!$D$195)</c:f>
              <c:numCache>
                <c:formatCode>General</c:formatCode>
                <c:ptCount val="9"/>
                <c:pt idx="0">
                  <c:v>2.875</c:v>
                </c:pt>
                <c:pt idx="1">
                  <c:v>3.875</c:v>
                </c:pt>
                <c:pt idx="2">
                  <c:v>0.875</c:v>
                </c:pt>
                <c:pt idx="3">
                  <c:v>5.875</c:v>
                </c:pt>
                <c:pt idx="4">
                  <c:v>19.875</c:v>
                </c:pt>
                <c:pt idx="5">
                  <c:v>3.875</c:v>
                </c:pt>
                <c:pt idx="6">
                  <c:v>4.875</c:v>
                </c:pt>
                <c:pt idx="7">
                  <c:v>0.875</c:v>
                </c:pt>
                <c:pt idx="8">
                  <c:v>4.875</c:v>
                </c:pt>
              </c:numCache>
            </c:numRef>
          </c:val>
          <c:extLst>
            <c:ext xmlns:c16="http://schemas.microsoft.com/office/drawing/2014/chart" uri="{C3380CC4-5D6E-409C-BE32-E72D297353CC}">
              <c16:uniqueId val="{00000001-793D-4295-89E3-1E7FB1049208}"/>
            </c:ext>
          </c:extLst>
        </c:ser>
        <c:ser>
          <c:idx val="3"/>
          <c:order val="2"/>
          <c:spPr>
            <a:solidFill>
              <a:schemeClr val="bg1">
                <a:lumMod val="65000"/>
              </a:schemeClr>
            </a:solidFill>
            <a:ln>
              <a:solidFill>
                <a:schemeClr val="tx1">
                  <a:lumMod val="95000"/>
                  <a:lumOff val="5000"/>
                </a:schemeClr>
              </a:solidFill>
            </a:ln>
            <a:effectLst/>
          </c:spPr>
          <c:invertIfNegative val="0"/>
          <c:cat>
            <c:strRef>
              <c:f>('0. Overview'!$A$21,'0. Overview'!$A$42,'0. Overview'!$A$67,'0. Overview'!$A$83,'0. Overview'!$A$92,'0. Overview'!$A$130,'0. Overview'!$A$151,'0. Overview'!$A$177,'0. Overview'!$A$195)</c:f>
              <c:strCache>
                <c:ptCount val="9"/>
                <c:pt idx="0">
                  <c:v>Essex</c:v>
                </c:pt>
                <c:pt idx="1">
                  <c:v>Essex</c:v>
                </c:pt>
                <c:pt idx="2">
                  <c:v>Essex</c:v>
                </c:pt>
                <c:pt idx="3">
                  <c:v>Essex</c:v>
                </c:pt>
                <c:pt idx="4">
                  <c:v>Essex</c:v>
                </c:pt>
                <c:pt idx="5">
                  <c:v>Essex</c:v>
                </c:pt>
                <c:pt idx="6">
                  <c:v>Essex </c:v>
                </c:pt>
                <c:pt idx="7">
                  <c:v>Essex </c:v>
                </c:pt>
                <c:pt idx="8">
                  <c:v>Essex </c:v>
                </c:pt>
              </c:strCache>
            </c:strRef>
          </c:cat>
          <c:val>
            <c:numRef>
              <c:f>('0. Overview'!$E$21,'0. Overview'!$E$42,'0. Overview'!$E$67,'0. Overview'!$E$83,'0. Overview'!$E$92,'0. Overview'!$E$130,'0. Overview'!$E$151,'0. Overview'!$E$177,'0. Overview'!$E$195)</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793D-4295-89E3-1E7FB1049208}"/>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0.628</c:v>
                </c:pt>
                <c:pt idx="1">
                  <c:v>0.63500000000000001</c:v>
                </c:pt>
                <c:pt idx="2">
                  <c:v>0.63200000000000001</c:v>
                </c:pt>
                <c:pt idx="3">
                  <c:v>0.64100000000000001</c:v>
                </c:pt>
                <c:pt idx="4">
                  <c:v>0.626</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Sheet1!$B$2:$B$22</c:f>
              <c:numCache>
                <c:formatCode>General</c:formatCode>
                <c:ptCount val="21"/>
                <c:pt idx="0" formatCode="0%">
                  <c:v>0.45400000000000001</c:v>
                </c:pt>
                <c:pt idx="1">
                  <c:v>0.47399999999999998</c:v>
                </c:pt>
                <c:pt idx="2" formatCode="0%">
                  <c:v>0.51400000000000001</c:v>
                </c:pt>
                <c:pt idx="3" formatCode="0%">
                  <c:v>0.52700000000000002</c:v>
                </c:pt>
                <c:pt idx="4" formatCode="0%">
                  <c:v>0.56299999999999994</c:v>
                </c:pt>
                <c:pt idx="6" formatCode="0%">
                  <c:v>0.63400000000000001</c:v>
                </c:pt>
                <c:pt idx="7" formatCode="0%">
                  <c:v>0.65600000000000003</c:v>
                </c:pt>
                <c:pt idx="8" formatCode="0%">
                  <c:v>0.68300000000000005</c:v>
                </c:pt>
                <c:pt idx="9" formatCode="0%">
                  <c:v>0.73</c:v>
                </c:pt>
                <c:pt idx="10" formatCode="0%">
                  <c:v>0.74399999999999999</c:v>
                </c:pt>
                <c:pt idx="11" formatCode="0%">
                  <c:v>0.78400000000000003</c:v>
                </c:pt>
                <c:pt idx="12" formatCode="0%">
                  <c:v>0.81899999999999995</c:v>
                </c:pt>
                <c:pt idx="13" formatCode="0%">
                  <c:v>0.83099999999999996</c:v>
                </c:pt>
                <c:pt idx="14" formatCode="0%">
                  <c:v>0.84599999999999997</c:v>
                </c:pt>
                <c:pt idx="15" formatCode="0%">
                  <c:v>0.85899999999999999</c:v>
                </c:pt>
                <c:pt idx="16" formatCode="0%">
                  <c:v>0.86399999999999999</c:v>
                </c:pt>
                <c:pt idx="17" formatCode="0%">
                  <c:v>0.86599999999999999</c:v>
                </c:pt>
                <c:pt idx="18" formatCode="0%">
                  <c:v>0.90200000000000002</c:v>
                </c:pt>
                <c:pt idx="19">
                  <c:v>0.90600000000000003</c:v>
                </c:pt>
                <c:pt idx="20">
                  <c:v>0.90800000000000003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Sheet1!$C$2:$C$22</c:f>
              <c:numCache>
                <c:formatCode>General</c:formatCode>
                <c:ptCount val="21"/>
                <c:pt idx="5">
                  <c:v>0.626</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66.7%</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Sheet1!$D$2:$D$22</c:f>
              <c:numCache>
                <c:formatCode>0%</c:formatCode>
                <c:ptCount val="21"/>
                <c:pt idx="0">
                  <c:v>0.66700000000000004</c:v>
                </c:pt>
                <c:pt idx="1">
                  <c:v>0.66700000000000004</c:v>
                </c:pt>
                <c:pt idx="2">
                  <c:v>0.66700000000000004</c:v>
                </c:pt>
                <c:pt idx="3">
                  <c:v>0.66700000000000004</c:v>
                </c:pt>
                <c:pt idx="4">
                  <c:v>0.66700000000000004</c:v>
                </c:pt>
                <c:pt idx="5">
                  <c:v>0.66700000000000004</c:v>
                </c:pt>
                <c:pt idx="6">
                  <c:v>0.66700000000000004</c:v>
                </c:pt>
                <c:pt idx="7">
                  <c:v>0.66700000000000004</c:v>
                </c:pt>
                <c:pt idx="8">
                  <c:v>0.66700000000000004</c:v>
                </c:pt>
                <c:pt idx="9">
                  <c:v>0.66700000000000004</c:v>
                </c:pt>
                <c:pt idx="10">
                  <c:v>0.66700000000000004</c:v>
                </c:pt>
                <c:pt idx="11">
                  <c:v>0.66700000000000004</c:v>
                </c:pt>
                <c:pt idx="12">
                  <c:v>0.66700000000000004</c:v>
                </c:pt>
                <c:pt idx="13">
                  <c:v>0.66700000000000004</c:v>
                </c:pt>
                <c:pt idx="14">
                  <c:v>0.66700000000000004</c:v>
                </c:pt>
                <c:pt idx="15">
                  <c:v>0.66700000000000004</c:v>
                </c:pt>
                <c:pt idx="16">
                  <c:v>0.66700000000000004</c:v>
                </c:pt>
                <c:pt idx="17">
                  <c:v>0.66700000000000004</c:v>
                </c:pt>
                <c:pt idx="18">
                  <c:v>0.66700000000000004</c:v>
                </c:pt>
                <c:pt idx="19" formatCode="General">
                  <c:v>0.66700000000000004</c:v>
                </c:pt>
                <c:pt idx="20" formatCode="General">
                  <c:v>0.66700000000000004</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14457</c:v>
                </c:pt>
                <c:pt idx="1">
                  <c:v>15601</c:v>
                </c:pt>
                <c:pt idx="2">
                  <c:v>21375</c:v>
                </c:pt>
                <c:pt idx="3">
                  <c:v>24700</c:v>
                </c:pt>
                <c:pt idx="4">
                  <c:v>28066</c:v>
                </c:pt>
                <c:pt idx="5">
                  <c:v>36936</c:v>
                </c:pt>
                <c:pt idx="6">
                  <c:v>56576</c:v>
                </c:pt>
                <c:pt idx="7">
                  <c:v>65193</c:v>
                </c:pt>
                <c:pt idx="8">
                  <c:v>72571</c:v>
                </c:pt>
                <c:pt idx="9">
                  <c:v>83499</c:v>
                </c:pt>
                <c:pt idx="10">
                  <c:v>95459</c:v>
                </c:pt>
                <c:pt idx="11">
                  <c:v>105163</c:v>
                </c:pt>
                <c:pt idx="12">
                  <c:v>119468</c:v>
                </c:pt>
                <c:pt idx="13">
                  <c:v>120358</c:v>
                </c:pt>
                <c:pt idx="14">
                  <c:v>132581</c:v>
                </c:pt>
                <c:pt idx="15">
                  <c:v>133400</c:v>
                </c:pt>
                <c:pt idx="16">
                  <c:v>136981</c:v>
                </c:pt>
                <c:pt idx="17">
                  <c:v>164877</c:v>
                </c:pt>
                <c:pt idx="18">
                  <c:v>183408</c:v>
                </c:pt>
                <c:pt idx="19">
                  <c:v>198181</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20">
                  <c:v>198748</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65809</c:v>
                </c:pt>
                <c:pt idx="1">
                  <c:v>59905</c:v>
                </c:pt>
                <c:pt idx="2">
                  <c:v>73034</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2.8630722398595394E-2"/>
          <c:y val="0.88694641230867255"/>
          <c:w val="0.97136927760140446"/>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Newark city</c:v>
                </c:pt>
                <c:pt idx="1">
                  <c:v>East Orange city</c:v>
                </c:pt>
                <c:pt idx="2">
                  <c:v>Irvington township</c:v>
                </c:pt>
                <c:pt idx="3">
                  <c:v>Montclair township</c:v>
                </c:pt>
                <c:pt idx="4">
                  <c:v>West Orange township</c:v>
                </c:pt>
                <c:pt idx="5">
                  <c:v>Bloomfield township</c:v>
                </c:pt>
                <c:pt idx="6">
                  <c:v>City of Orange township</c:v>
                </c:pt>
                <c:pt idx="7">
                  <c:v>Livingston township</c:v>
                </c:pt>
                <c:pt idx="8">
                  <c:v>Belleville township</c:v>
                </c:pt>
                <c:pt idx="9">
                  <c:v>Maplewood township</c:v>
                </c:pt>
                <c:pt idx="10">
                  <c:v>Millburn township</c:v>
                </c:pt>
                <c:pt idx="11">
                  <c:v>Nutley township</c:v>
                </c:pt>
                <c:pt idx="12">
                  <c:v>South Orange Village township</c:v>
                </c:pt>
                <c:pt idx="13">
                  <c:v>Verona township</c:v>
                </c:pt>
                <c:pt idx="14">
                  <c:v>Cedar Grove township</c:v>
                </c:pt>
                <c:pt idx="15">
                  <c:v>West Caldwell township</c:v>
                </c:pt>
                <c:pt idx="16">
                  <c:v>Glen Ridge borough</c:v>
                </c:pt>
                <c:pt idx="17">
                  <c:v>Caldwell borough</c:v>
                </c:pt>
                <c:pt idx="18">
                  <c:v>North Caldwell borough</c:v>
                </c:pt>
                <c:pt idx="19">
                  <c:v>Fairfield township</c:v>
                </c:pt>
              </c:strCache>
            </c:strRef>
          </c:cat>
          <c:val>
            <c:numRef>
              <c:f>Sheet1!$B$2:$B$21</c:f>
              <c:numCache>
                <c:formatCode>0</c:formatCode>
                <c:ptCount val="20"/>
                <c:pt idx="0">
                  <c:v>75264</c:v>
                </c:pt>
                <c:pt idx="1">
                  <c:v>15407</c:v>
                </c:pt>
                <c:pt idx="2">
                  <c:v>13952</c:v>
                </c:pt>
                <c:pt idx="3">
                  <c:v>10710</c:v>
                </c:pt>
                <c:pt idx="4">
                  <c:v>10341</c:v>
                </c:pt>
                <c:pt idx="5">
                  <c:v>10031</c:v>
                </c:pt>
                <c:pt idx="6">
                  <c:v>8626</c:v>
                </c:pt>
                <c:pt idx="7">
                  <c:v>8190</c:v>
                </c:pt>
                <c:pt idx="8">
                  <c:v>7439</c:v>
                </c:pt>
                <c:pt idx="9">
                  <c:v>7117</c:v>
                </c:pt>
                <c:pt idx="10">
                  <c:v>6742</c:v>
                </c:pt>
                <c:pt idx="11">
                  <c:v>6222</c:v>
                </c:pt>
                <c:pt idx="12">
                  <c:v>3834</c:v>
                </c:pt>
                <c:pt idx="13">
                  <c:v>3533</c:v>
                </c:pt>
                <c:pt idx="14">
                  <c:v>2729</c:v>
                </c:pt>
                <c:pt idx="15">
                  <c:v>2643</c:v>
                </c:pt>
                <c:pt idx="16">
                  <c:v>2299</c:v>
                </c:pt>
                <c:pt idx="17">
                  <c:v>1637</c:v>
                </c:pt>
                <c:pt idx="18">
                  <c:v>1612</c:v>
                </c:pt>
                <c:pt idx="19">
                  <c:v>1599</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0.44</c:v>
                </c:pt>
                <c:pt idx="1">
                  <c:v>0.35</c:v>
                </c:pt>
                <c:pt idx="2">
                  <c:v>0.35</c:v>
                </c:pt>
                <c:pt idx="3">
                  <c:v>0.34524904007000001</c:v>
                </c:pt>
                <c:pt idx="4">
                  <c:v>0.33580115287000001</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1">
                  <c:v>0.31455365452</c:v>
                </c:pt>
                <c:pt idx="2">
                  <c:v>0.31106109706000001</c:v>
                </c:pt>
                <c:pt idx="3">
                  <c:v>0.29588823882999998</c:v>
                </c:pt>
                <c:pt idx="4">
                  <c:v>0.27035108629999999</c:v>
                </c:pt>
                <c:pt idx="5">
                  <c:v>0.26977240166999999</c:v>
                </c:pt>
                <c:pt idx="6" formatCode="General">
                  <c:v>0.26496799756</c:v>
                </c:pt>
                <c:pt idx="7">
                  <c:v>0.24598409300999999</c:v>
                </c:pt>
                <c:pt idx="8">
                  <c:v>0.23243611942</c:v>
                </c:pt>
                <c:pt idx="9">
                  <c:v>0.20649138521999999</c:v>
                </c:pt>
                <c:pt idx="10">
                  <c:v>0.20253164557</c:v>
                </c:pt>
                <c:pt idx="11">
                  <c:v>0.19926797071999999</c:v>
                </c:pt>
                <c:pt idx="12">
                  <c:v>0.18003489414000001</c:v>
                </c:pt>
                <c:pt idx="13">
                  <c:v>0.17385718296</c:v>
                </c:pt>
                <c:pt idx="14">
                  <c:v>0.17218613946</c:v>
                </c:pt>
                <c:pt idx="15">
                  <c:v>0.15980490282000001</c:v>
                </c:pt>
                <c:pt idx="16">
                  <c:v>0.14838393241</c:v>
                </c:pt>
                <c:pt idx="17">
                  <c:v>0.13894751174</c:v>
                </c:pt>
                <c:pt idx="18">
                  <c:v>0.12793593281000001</c:v>
                </c:pt>
                <c:pt idx="19">
                  <c:v>0.12302857088999999</c:v>
                </c:pt>
                <c:pt idx="20">
                  <c:v>0.12011975066</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0">
                  <c:v>0.33580115287000001</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21%</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0.21</c:v>
                </c:pt>
                <c:pt idx="1">
                  <c:v>0.21</c:v>
                </c:pt>
                <c:pt idx="2">
                  <c:v>0.21</c:v>
                </c:pt>
                <c:pt idx="3">
                  <c:v>0.21</c:v>
                </c:pt>
                <c:pt idx="4">
                  <c:v>0.21</c:v>
                </c:pt>
                <c:pt idx="5">
                  <c:v>0.21</c:v>
                </c:pt>
                <c:pt idx="6">
                  <c:v>0.21</c:v>
                </c:pt>
                <c:pt idx="7">
                  <c:v>0.21</c:v>
                </c:pt>
                <c:pt idx="8">
                  <c:v>0.21</c:v>
                </c:pt>
                <c:pt idx="9">
                  <c:v>0.21</c:v>
                </c:pt>
                <c:pt idx="10">
                  <c:v>0.21</c:v>
                </c:pt>
                <c:pt idx="11">
                  <c:v>0.21</c:v>
                </c:pt>
                <c:pt idx="12">
                  <c:v>0.21</c:v>
                </c:pt>
                <c:pt idx="13">
                  <c:v>0.21</c:v>
                </c:pt>
                <c:pt idx="14">
                  <c:v>0.21</c:v>
                </c:pt>
                <c:pt idx="15">
                  <c:v>0.21</c:v>
                </c:pt>
                <c:pt idx="16">
                  <c:v>0.21</c:v>
                </c:pt>
                <c:pt idx="17">
                  <c:v>0.21</c:v>
                </c:pt>
                <c:pt idx="18">
                  <c:v>0.21</c:v>
                </c:pt>
                <c:pt idx="19">
                  <c:v>0.21</c:v>
                </c:pt>
                <c:pt idx="20">
                  <c:v>0.21</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49352457654808879"/>
          <c:y val="0.9081981356078262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Essex</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rgbClr val="C00000"/>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1775</c:v>
                </c:pt>
                <c:pt idx="1">
                  <c:v>1196</c:v>
                </c:pt>
                <c:pt idx="2">
                  <c:v>1351</c:v>
                </c:pt>
                <c:pt idx="3">
                  <c:v>1403</c:v>
                </c:pt>
                <c:pt idx="4">
                  <c:v>999</c:v>
                </c:pt>
                <c:pt idx="5">
                  <c:v>2077</c:v>
                </c:pt>
                <c:pt idx="6">
                  <c:v>1448</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Sheet1!$B$2:$B$22</c:f>
              <c:numCache>
                <c:formatCode>"$"#,##0_);[Red]\("$"#,##0\)</c:formatCode>
                <c:ptCount val="21"/>
                <c:pt idx="0">
                  <c:v>114822</c:v>
                </c:pt>
                <c:pt idx="1">
                  <c:v>117942</c:v>
                </c:pt>
                <c:pt idx="2">
                  <c:v>118487</c:v>
                </c:pt>
                <c:pt idx="3">
                  <c:v>118814</c:v>
                </c:pt>
                <c:pt idx="4">
                  <c:v>119487</c:v>
                </c:pt>
                <c:pt idx="5">
                  <c:v>120253</c:v>
                </c:pt>
                <c:pt idx="6">
                  <c:v>122499</c:v>
                </c:pt>
                <c:pt idx="8">
                  <c:v>125916</c:v>
                </c:pt>
                <c:pt idx="9">
                  <c:v>127925</c:v>
                </c:pt>
                <c:pt idx="10">
                  <c:v>128030</c:v>
                </c:pt>
                <c:pt idx="11">
                  <c:v>129044</c:v>
                </c:pt>
                <c:pt idx="12">
                  <c:v>129113</c:v>
                </c:pt>
                <c:pt idx="13">
                  <c:v>129165</c:v>
                </c:pt>
                <c:pt idx="14">
                  <c:v>131147</c:v>
                </c:pt>
                <c:pt idx="15">
                  <c:v>131215</c:v>
                </c:pt>
                <c:pt idx="16">
                  <c:v>132914</c:v>
                </c:pt>
                <c:pt idx="17">
                  <c:v>135189</c:v>
                </c:pt>
                <c:pt idx="18">
                  <c:v>136958</c:v>
                </c:pt>
                <c:pt idx="19">
                  <c:v>141336</c:v>
                </c:pt>
                <c:pt idx="20">
                  <c:v>143308</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Sheet1!$C$2:$C$22</c:f>
              <c:numCache>
                <c:formatCode>General</c:formatCode>
                <c:ptCount val="21"/>
                <c:pt idx="7">
                  <c:v>122979</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64626</c:v>
                </c:pt>
                <c:pt idx="1">
                  <c:v>63959</c:v>
                </c:pt>
                <c:pt idx="2">
                  <c:v>66198</c:v>
                </c:pt>
                <c:pt idx="3">
                  <c:v>74994</c:v>
                </c:pt>
                <c:pt idx="4">
                  <c:v>80463</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Overview'!$A$220,'0. Overview'!$A$243,'0. Overview'!$A$264,'0. Overview'!$A$287,'0. Overview'!$A$303,'0. Overview'!$A$316,'0. Overview'!$A$357,'0. Overview'!$A$378,'0. Overview'!$A$401)</c:f>
              <c:strCache>
                <c:ptCount val="9"/>
                <c:pt idx="0">
                  <c:v>Essex</c:v>
                </c:pt>
                <c:pt idx="1">
                  <c:v>Essex</c:v>
                </c:pt>
                <c:pt idx="2">
                  <c:v>Essex</c:v>
                </c:pt>
                <c:pt idx="3">
                  <c:v>Essex</c:v>
                </c:pt>
                <c:pt idx="4">
                  <c:v>Essex</c:v>
                </c:pt>
                <c:pt idx="5">
                  <c:v>Essex</c:v>
                </c:pt>
                <c:pt idx="6">
                  <c:v>Essex</c:v>
                </c:pt>
                <c:pt idx="7">
                  <c:v>Essex</c:v>
                </c:pt>
                <c:pt idx="8">
                  <c:v>Essex</c:v>
                </c:pt>
              </c:strCache>
            </c:strRef>
          </c:cat>
          <c:val>
            <c:numRef>
              <c:f>('0. Overview'!$C$220,'0. Overview'!$C$243,'0. Overview'!$C$264,'0. Overview'!$C$287,'0. Overview'!$C$303,'0. Overview'!$C$316,'0. Overview'!$C$357,'0. Overview'!$C$378,'0. Overview'!$C$401)</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6F1F-449A-B396-2FEFA294F212}"/>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Overview'!$A$220,'0. Overview'!$A$243,'0. Overview'!$A$264,'0. Overview'!$A$287,'0. Overview'!$A$303,'0. Overview'!$A$316,'0. Overview'!$A$357,'0. Overview'!$A$378,'0. Overview'!$A$401)</c:f>
              <c:strCache>
                <c:ptCount val="9"/>
                <c:pt idx="0">
                  <c:v>Essex</c:v>
                </c:pt>
                <c:pt idx="1">
                  <c:v>Essex</c:v>
                </c:pt>
                <c:pt idx="2">
                  <c:v>Essex</c:v>
                </c:pt>
                <c:pt idx="3">
                  <c:v>Essex</c:v>
                </c:pt>
                <c:pt idx="4">
                  <c:v>Essex</c:v>
                </c:pt>
                <c:pt idx="5">
                  <c:v>Essex</c:v>
                </c:pt>
                <c:pt idx="6">
                  <c:v>Essex</c:v>
                </c:pt>
                <c:pt idx="7">
                  <c:v>Essex</c:v>
                </c:pt>
                <c:pt idx="8">
                  <c:v>Essex</c:v>
                </c:pt>
              </c:strCache>
            </c:strRef>
          </c:cat>
          <c:val>
            <c:numRef>
              <c:f>('0. Overview'!$D$220,'0. Overview'!$D$243,'0. Overview'!$D$264,'0. Overview'!$D$287,'0. Overview'!$D$303,'0. Overview'!$D$316,'0. Overview'!$D$357,'0. Overview'!$D$378,'0. Overview'!$D$401)</c:f>
              <c:numCache>
                <c:formatCode>General</c:formatCode>
                <c:ptCount val="9"/>
                <c:pt idx="0">
                  <c:v>6.875</c:v>
                </c:pt>
                <c:pt idx="1">
                  <c:v>5.875</c:v>
                </c:pt>
                <c:pt idx="2">
                  <c:v>6.875</c:v>
                </c:pt>
                <c:pt idx="3">
                  <c:v>5.875</c:v>
                </c:pt>
                <c:pt idx="4">
                  <c:v>9.875</c:v>
                </c:pt>
                <c:pt idx="5">
                  <c:v>18.875</c:v>
                </c:pt>
                <c:pt idx="6">
                  <c:v>1.875</c:v>
                </c:pt>
                <c:pt idx="7">
                  <c:v>2.875</c:v>
                </c:pt>
                <c:pt idx="8">
                  <c:v>1.875</c:v>
                </c:pt>
              </c:numCache>
            </c:numRef>
          </c:val>
          <c:extLst>
            <c:ext xmlns:c16="http://schemas.microsoft.com/office/drawing/2014/chart" uri="{C3380CC4-5D6E-409C-BE32-E72D297353CC}">
              <c16:uniqueId val="{00000001-6F1F-449A-B396-2FEFA294F212}"/>
            </c:ext>
          </c:extLst>
        </c:ser>
        <c:ser>
          <c:idx val="3"/>
          <c:order val="2"/>
          <c:spPr>
            <a:solidFill>
              <a:schemeClr val="bg2">
                <a:lumMod val="75000"/>
              </a:schemeClr>
            </a:solidFill>
            <a:ln>
              <a:solidFill>
                <a:schemeClr val="tx1"/>
              </a:solidFill>
            </a:ln>
            <a:effectLst/>
          </c:spPr>
          <c:invertIfNegative val="0"/>
          <c:cat>
            <c:strRef>
              <c:f>('0. Overview'!$A$220,'0. Overview'!$A$243,'0. Overview'!$A$264,'0. Overview'!$A$287,'0. Overview'!$A$303,'0. Overview'!$A$316,'0. Overview'!$A$357,'0. Overview'!$A$378,'0. Overview'!$A$401)</c:f>
              <c:strCache>
                <c:ptCount val="9"/>
                <c:pt idx="0">
                  <c:v>Essex</c:v>
                </c:pt>
                <c:pt idx="1">
                  <c:v>Essex</c:v>
                </c:pt>
                <c:pt idx="2">
                  <c:v>Essex</c:v>
                </c:pt>
                <c:pt idx="3">
                  <c:v>Essex</c:v>
                </c:pt>
                <c:pt idx="4">
                  <c:v>Essex</c:v>
                </c:pt>
                <c:pt idx="5">
                  <c:v>Essex</c:v>
                </c:pt>
                <c:pt idx="6">
                  <c:v>Essex</c:v>
                </c:pt>
                <c:pt idx="7">
                  <c:v>Essex</c:v>
                </c:pt>
                <c:pt idx="8">
                  <c:v>Essex</c:v>
                </c:pt>
              </c:strCache>
            </c:strRef>
          </c:cat>
          <c:val>
            <c:numRef>
              <c:f>('0. Overview'!$E$220,'0. Overview'!$E$243,'0. Overview'!$E$264,'0. Overview'!$E$287,'0. Overview'!$E$303,'0. Overview'!$E$316,'0. Overview'!$E$357,'0. Overview'!$E$378,'0. Overview'!$E$401)</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6F1F-449A-B396-2FEFA294F212}"/>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Sheet1!$B$2:$B$22</c:f>
              <c:numCache>
                <c:formatCode>_("$"* #,##0_);_("$"* \(#,##0\);_("$"* "-"??_);_(@_)</c:formatCode>
                <c:ptCount val="21"/>
                <c:pt idx="0">
                  <c:v>64908</c:v>
                </c:pt>
                <c:pt idx="1">
                  <c:v>77053</c:v>
                </c:pt>
                <c:pt idx="3">
                  <c:v>82825</c:v>
                </c:pt>
                <c:pt idx="4">
                  <c:v>83763</c:v>
                </c:pt>
                <c:pt idx="5">
                  <c:v>84364</c:v>
                </c:pt>
                <c:pt idx="6">
                  <c:v>85464</c:v>
                </c:pt>
                <c:pt idx="7">
                  <c:v>87294</c:v>
                </c:pt>
                <c:pt idx="8">
                  <c:v>89272</c:v>
                </c:pt>
                <c:pt idx="9">
                  <c:v>96152</c:v>
                </c:pt>
                <c:pt idx="10">
                  <c:v>97474</c:v>
                </c:pt>
                <c:pt idx="11">
                  <c:v>100532</c:v>
                </c:pt>
                <c:pt idx="12">
                  <c:v>101146</c:v>
                </c:pt>
                <c:pt idx="13">
                  <c:v>102532</c:v>
                </c:pt>
                <c:pt idx="14">
                  <c:v>105055</c:v>
                </c:pt>
                <c:pt idx="15">
                  <c:v>110785</c:v>
                </c:pt>
                <c:pt idx="16">
                  <c:v>116709</c:v>
                </c:pt>
                <c:pt idx="17">
                  <c:v>118008</c:v>
                </c:pt>
                <c:pt idx="18">
                  <c:v>134579</c:v>
                </c:pt>
                <c:pt idx="19">
                  <c:v>137275</c:v>
                </c:pt>
                <c:pt idx="20">
                  <c:v>142092</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Sheet1!$C$2:$C$22</c:f>
              <c:numCache>
                <c:formatCode>General</c:formatCode>
                <c:ptCount val="21"/>
                <c:pt idx="2" formatCode="_(&quot;$&quot;* #,##0_);_(&quot;$&quot;* \(#,##0\);_(&quot;$&quot;* &quot;-&quot;??_);_(@_)">
                  <c:v>80463</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$99,781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Sheet1!$D$2:$D$22</c:f>
              <c:numCache>
                <c:formatCode>_("$"* #,##0_);_("$"* \(#,##0\);_("$"* "-"??_);_(@_)</c:formatCode>
                <c:ptCount val="21"/>
                <c:pt idx="0">
                  <c:v>99781</c:v>
                </c:pt>
                <c:pt idx="1">
                  <c:v>99781</c:v>
                </c:pt>
                <c:pt idx="2">
                  <c:v>99781</c:v>
                </c:pt>
                <c:pt idx="3">
                  <c:v>99781</c:v>
                </c:pt>
                <c:pt idx="4">
                  <c:v>99781</c:v>
                </c:pt>
                <c:pt idx="5">
                  <c:v>99781</c:v>
                </c:pt>
                <c:pt idx="6">
                  <c:v>99781</c:v>
                </c:pt>
                <c:pt idx="7">
                  <c:v>99781</c:v>
                </c:pt>
                <c:pt idx="8">
                  <c:v>99781</c:v>
                </c:pt>
                <c:pt idx="9">
                  <c:v>99781</c:v>
                </c:pt>
                <c:pt idx="10">
                  <c:v>99781</c:v>
                </c:pt>
                <c:pt idx="11">
                  <c:v>99781</c:v>
                </c:pt>
                <c:pt idx="12">
                  <c:v>99781</c:v>
                </c:pt>
                <c:pt idx="13">
                  <c:v>99781</c:v>
                </c:pt>
                <c:pt idx="14">
                  <c:v>99781</c:v>
                </c:pt>
                <c:pt idx="15">
                  <c:v>99781</c:v>
                </c:pt>
                <c:pt idx="16">
                  <c:v>99781</c:v>
                </c:pt>
                <c:pt idx="17">
                  <c:v>99781</c:v>
                </c:pt>
                <c:pt idx="18">
                  <c:v>99781</c:v>
                </c:pt>
                <c:pt idx="19">
                  <c:v>99781</c:v>
                </c:pt>
                <c:pt idx="20">
                  <c:v>99781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$77,719</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Sheet1!$E$2:$E$22</c:f>
              <c:numCache>
                <c:formatCode>_("$"* #,##0_);_("$"* \(#,##0\);_("$"* "-"??_);_(@_)</c:formatCode>
                <c:ptCount val="21"/>
                <c:pt idx="0">
                  <c:v>77719</c:v>
                </c:pt>
                <c:pt idx="1">
                  <c:v>77719</c:v>
                </c:pt>
                <c:pt idx="2">
                  <c:v>77719</c:v>
                </c:pt>
                <c:pt idx="3">
                  <c:v>77719</c:v>
                </c:pt>
                <c:pt idx="4">
                  <c:v>77719</c:v>
                </c:pt>
                <c:pt idx="5">
                  <c:v>77719</c:v>
                </c:pt>
                <c:pt idx="6">
                  <c:v>77719</c:v>
                </c:pt>
                <c:pt idx="7">
                  <c:v>77719</c:v>
                </c:pt>
                <c:pt idx="8">
                  <c:v>77719</c:v>
                </c:pt>
                <c:pt idx="9">
                  <c:v>77719</c:v>
                </c:pt>
                <c:pt idx="10">
                  <c:v>77719</c:v>
                </c:pt>
                <c:pt idx="11">
                  <c:v>77719</c:v>
                </c:pt>
                <c:pt idx="12">
                  <c:v>77719</c:v>
                </c:pt>
                <c:pt idx="13">
                  <c:v>77719</c:v>
                </c:pt>
                <c:pt idx="14">
                  <c:v>77719</c:v>
                </c:pt>
                <c:pt idx="15">
                  <c:v>77719</c:v>
                </c:pt>
                <c:pt idx="16">
                  <c:v>77719</c:v>
                </c:pt>
                <c:pt idx="17">
                  <c:v>77719</c:v>
                </c:pt>
                <c:pt idx="18">
                  <c:v>77719</c:v>
                </c:pt>
                <c:pt idx="19">
                  <c:v>77719</c:v>
                </c:pt>
                <c:pt idx="20">
                  <c:v>77719</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Newark city</c:v>
                </c:pt>
                <c:pt idx="1">
                  <c:v>City of Orange township</c:v>
                </c:pt>
                <c:pt idx="2">
                  <c:v>Irvington township</c:v>
                </c:pt>
                <c:pt idx="3">
                  <c:v>East Orange city</c:v>
                </c:pt>
                <c:pt idx="4">
                  <c:v>Belleville township</c:v>
                </c:pt>
                <c:pt idx="5">
                  <c:v>Bloomfield township</c:v>
                </c:pt>
                <c:pt idx="6">
                  <c:v>Caldwell borough</c:v>
                </c:pt>
                <c:pt idx="7">
                  <c:v>Fairfield township</c:v>
                </c:pt>
                <c:pt idx="8">
                  <c:v>Nutley township</c:v>
                </c:pt>
                <c:pt idx="9">
                  <c:v>West Orange township</c:v>
                </c:pt>
              </c:strCache>
            </c:strRef>
          </c:cat>
          <c:val>
            <c:numRef>
              <c:f>Sheet1!$B$2:$B$11</c:f>
              <c:numCache>
                <c:formatCode>_("$"* #,##0_);_("$"* \(#,##0\);_("$"* "-"??_);_(@_)</c:formatCode>
                <c:ptCount val="10"/>
                <c:pt idx="0">
                  <c:v>48416</c:v>
                </c:pt>
                <c:pt idx="1">
                  <c:v>53306</c:v>
                </c:pt>
                <c:pt idx="2">
                  <c:v>59232</c:v>
                </c:pt>
                <c:pt idx="3">
                  <c:v>59872</c:v>
                </c:pt>
                <c:pt idx="4">
                  <c:v>90249</c:v>
                </c:pt>
                <c:pt idx="5">
                  <c:v>98811</c:v>
                </c:pt>
                <c:pt idx="6">
                  <c:v>101196</c:v>
                </c:pt>
                <c:pt idx="7">
                  <c:v>113750</c:v>
                </c:pt>
                <c:pt idx="8">
                  <c:v>115389</c:v>
                </c:pt>
                <c:pt idx="9">
                  <c:v>131645</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Essex Median $76712</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Newark city</c:v>
                </c:pt>
                <c:pt idx="1">
                  <c:v>City of Orange township</c:v>
                </c:pt>
                <c:pt idx="2">
                  <c:v>Irvington township</c:v>
                </c:pt>
                <c:pt idx="3">
                  <c:v>East Orange city</c:v>
                </c:pt>
                <c:pt idx="4">
                  <c:v>Belleville township</c:v>
                </c:pt>
                <c:pt idx="5">
                  <c:v>Bloomfield township</c:v>
                </c:pt>
                <c:pt idx="6">
                  <c:v>Caldwell borough</c:v>
                </c:pt>
                <c:pt idx="7">
                  <c:v>Fairfield township</c:v>
                </c:pt>
                <c:pt idx="8">
                  <c:v>Nutley township</c:v>
                </c:pt>
                <c:pt idx="9">
                  <c:v>West Orange township</c:v>
                </c:pt>
              </c:strCache>
            </c:strRef>
          </c:cat>
          <c:val>
            <c:numRef>
              <c:f>Sheet1!$C$2:$C$11</c:f>
              <c:numCache>
                <c:formatCode>"$"#,##0</c:formatCode>
                <c:ptCount val="10"/>
                <c:pt idx="0">
                  <c:v>76712</c:v>
                </c:pt>
                <c:pt idx="1">
                  <c:v>76712</c:v>
                </c:pt>
                <c:pt idx="2">
                  <c:v>76712</c:v>
                </c:pt>
                <c:pt idx="3">
                  <c:v>76712</c:v>
                </c:pt>
                <c:pt idx="4">
                  <c:v>76712</c:v>
                </c:pt>
                <c:pt idx="5">
                  <c:v>76712</c:v>
                </c:pt>
                <c:pt idx="6">
                  <c:v>76712</c:v>
                </c:pt>
                <c:pt idx="7">
                  <c:v>76712</c:v>
                </c:pt>
                <c:pt idx="8">
                  <c:v>76712</c:v>
                </c:pt>
                <c:pt idx="9">
                  <c:v>76712</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43868180381029553"/>
          <c:y val="0.9608046931091585"/>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Sheet1!$B$2:$B$22</c:f>
              <c:numCache>
                <c:formatCode>0%</c:formatCode>
                <c:ptCount val="21"/>
                <c:pt idx="0">
                  <c:v>3.6999999999999998E-2</c:v>
                </c:pt>
                <c:pt idx="1">
                  <c:v>3.9E-2</c:v>
                </c:pt>
                <c:pt idx="2">
                  <c:v>4.2999999999999997E-2</c:v>
                </c:pt>
                <c:pt idx="3">
                  <c:v>0.05</c:v>
                </c:pt>
                <c:pt idx="4">
                  <c:v>6.5000000000000002E-2</c:v>
                </c:pt>
                <c:pt idx="5">
                  <c:v>6.7000000000000004E-2</c:v>
                </c:pt>
                <c:pt idx="6">
                  <c:v>6.7000000000000004E-2</c:v>
                </c:pt>
                <c:pt idx="7">
                  <c:v>7.2999999999999995E-2</c:v>
                </c:pt>
                <c:pt idx="8">
                  <c:v>8.1000000000000003E-2</c:v>
                </c:pt>
                <c:pt idx="9">
                  <c:v>8.4000000000000005E-2</c:v>
                </c:pt>
                <c:pt idx="10">
                  <c:v>8.6999999999999994E-2</c:v>
                </c:pt>
                <c:pt idx="11">
                  <c:v>8.7999999999999995E-2</c:v>
                </c:pt>
                <c:pt idx="12">
                  <c:v>0.107</c:v>
                </c:pt>
                <c:pt idx="13">
                  <c:v>0.111</c:v>
                </c:pt>
                <c:pt idx="14">
                  <c:v>0.11799999999999999</c:v>
                </c:pt>
                <c:pt idx="15">
                  <c:v>0.14899999999999999</c:v>
                </c:pt>
                <c:pt idx="16">
                  <c:v>0.151</c:v>
                </c:pt>
                <c:pt idx="18">
                  <c:v>0.17499999999999999</c:v>
                </c:pt>
                <c:pt idx="19">
                  <c:v>0.20499999999999999</c:v>
                </c:pt>
                <c:pt idx="20">
                  <c:v>0.223</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Sheet1!$C$2:$C$22</c:f>
              <c:numCache>
                <c:formatCode>General</c:formatCode>
                <c:ptCount val="21"/>
                <c:pt idx="17" formatCode="0%">
                  <c:v>0.153</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13.3%</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Sheet1!$D$2:$D$22</c:f>
              <c:numCache>
                <c:formatCode>0%</c:formatCode>
                <c:ptCount val="21"/>
                <c:pt idx="0">
                  <c:v>0.13300000000000001</c:v>
                </c:pt>
                <c:pt idx="1">
                  <c:v>0.13300000000000001</c:v>
                </c:pt>
                <c:pt idx="2">
                  <c:v>0.13300000000000001</c:v>
                </c:pt>
                <c:pt idx="3">
                  <c:v>0.13300000000000001</c:v>
                </c:pt>
                <c:pt idx="4">
                  <c:v>0.13300000000000001</c:v>
                </c:pt>
                <c:pt idx="5">
                  <c:v>0.13300000000000001</c:v>
                </c:pt>
                <c:pt idx="6">
                  <c:v>0.13300000000000001</c:v>
                </c:pt>
                <c:pt idx="7">
                  <c:v>0.13300000000000001</c:v>
                </c:pt>
                <c:pt idx="8">
                  <c:v>0.13300000000000001</c:v>
                </c:pt>
                <c:pt idx="9">
                  <c:v>0.13300000000000001</c:v>
                </c:pt>
                <c:pt idx="10">
                  <c:v>0.13300000000000001</c:v>
                </c:pt>
                <c:pt idx="11">
                  <c:v>0.13300000000000001</c:v>
                </c:pt>
                <c:pt idx="12">
                  <c:v>0.13300000000000001</c:v>
                </c:pt>
                <c:pt idx="13">
                  <c:v>0.13300000000000001</c:v>
                </c:pt>
                <c:pt idx="14">
                  <c:v>0.13300000000000001</c:v>
                </c:pt>
                <c:pt idx="15">
                  <c:v>0.13300000000000001</c:v>
                </c:pt>
                <c:pt idx="16">
                  <c:v>0.13300000000000001</c:v>
                </c:pt>
                <c:pt idx="17">
                  <c:v>0.13300000000000001</c:v>
                </c:pt>
                <c:pt idx="18">
                  <c:v>0.13300000000000001</c:v>
                </c:pt>
                <c:pt idx="19">
                  <c:v>0.13300000000000001</c:v>
                </c:pt>
                <c:pt idx="20">
                  <c:v>0.13300000000000001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10.8%</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Sheet1!$E$2:$E$22</c:f>
              <c:numCache>
                <c:formatCode>0%</c:formatCode>
                <c:ptCount val="21"/>
                <c:pt idx="0">
                  <c:v>0.108</c:v>
                </c:pt>
                <c:pt idx="1">
                  <c:v>0.108</c:v>
                </c:pt>
                <c:pt idx="2">
                  <c:v>0.108</c:v>
                </c:pt>
                <c:pt idx="3">
                  <c:v>0.108</c:v>
                </c:pt>
                <c:pt idx="4">
                  <c:v>0.108</c:v>
                </c:pt>
                <c:pt idx="5">
                  <c:v>0.108</c:v>
                </c:pt>
                <c:pt idx="6">
                  <c:v>0.108</c:v>
                </c:pt>
                <c:pt idx="7">
                  <c:v>0.108</c:v>
                </c:pt>
                <c:pt idx="8">
                  <c:v>0.108</c:v>
                </c:pt>
                <c:pt idx="9">
                  <c:v>0.108</c:v>
                </c:pt>
                <c:pt idx="10">
                  <c:v>0.108</c:v>
                </c:pt>
                <c:pt idx="11">
                  <c:v>0.108</c:v>
                </c:pt>
                <c:pt idx="12">
                  <c:v>0.108</c:v>
                </c:pt>
                <c:pt idx="13">
                  <c:v>0.108</c:v>
                </c:pt>
                <c:pt idx="14">
                  <c:v>0.108</c:v>
                </c:pt>
                <c:pt idx="15">
                  <c:v>0.108</c:v>
                </c:pt>
                <c:pt idx="16">
                  <c:v>0.108</c:v>
                </c:pt>
                <c:pt idx="17">
                  <c:v>0.108</c:v>
                </c:pt>
                <c:pt idx="18">
                  <c:v>0.108</c:v>
                </c:pt>
                <c:pt idx="19">
                  <c:v>0.108</c:v>
                </c:pt>
                <c:pt idx="20">
                  <c:v>0.108</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9771396700330405"/>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0.161</c:v>
                </c:pt>
                <c:pt idx="1">
                  <c:v>0.18099999999999999</c:v>
                </c:pt>
                <c:pt idx="2">
                  <c:v>0.17199999999999999</c:v>
                </c:pt>
                <c:pt idx="3">
                  <c:v>0.16900000000000001</c:v>
                </c:pt>
                <c:pt idx="4">
                  <c:v>0.153</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Newark city</c:v>
                </c:pt>
                <c:pt idx="1">
                  <c:v>City of Orange township</c:v>
                </c:pt>
                <c:pt idx="2">
                  <c:v>Irvington township</c:v>
                </c:pt>
                <c:pt idx="3">
                  <c:v>East Orange city</c:v>
                </c:pt>
                <c:pt idx="4">
                  <c:v>Belleville township</c:v>
                </c:pt>
                <c:pt idx="5">
                  <c:v>Bloomfield township</c:v>
                </c:pt>
                <c:pt idx="6">
                  <c:v>West Orange township</c:v>
                </c:pt>
                <c:pt idx="7">
                  <c:v>Caldwell borough</c:v>
                </c:pt>
                <c:pt idx="8">
                  <c:v>Montclair township</c:v>
                </c:pt>
                <c:pt idx="9">
                  <c:v>Fairfield township</c:v>
                </c:pt>
              </c:strCache>
            </c:strRef>
          </c:cat>
          <c:val>
            <c:numRef>
              <c:f>Sheet1!$B$2:$B$11</c:f>
              <c:numCache>
                <c:formatCode>0%</c:formatCode>
                <c:ptCount val="10"/>
                <c:pt idx="0">
                  <c:v>0.29299999999999998</c:v>
                </c:pt>
                <c:pt idx="1">
                  <c:v>0.248</c:v>
                </c:pt>
                <c:pt idx="2">
                  <c:v>0.23</c:v>
                </c:pt>
                <c:pt idx="3">
                  <c:v>0.22700000000000001</c:v>
                </c:pt>
                <c:pt idx="4">
                  <c:v>0.107</c:v>
                </c:pt>
                <c:pt idx="5">
                  <c:v>8.8999999999999996E-2</c:v>
                </c:pt>
                <c:pt idx="6">
                  <c:v>8.3000000000000004E-2</c:v>
                </c:pt>
                <c:pt idx="7">
                  <c:v>7.4999999999999997E-2</c:v>
                </c:pt>
                <c:pt idx="8">
                  <c:v>5.7000000000000002E-2</c:v>
                </c:pt>
                <c:pt idx="9">
                  <c:v>4.9000000000000002E-2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Essex Avg. 17.00%</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Newark city</c:v>
                </c:pt>
                <c:pt idx="1">
                  <c:v>City of Orange township</c:v>
                </c:pt>
                <c:pt idx="2">
                  <c:v>Irvington township</c:v>
                </c:pt>
                <c:pt idx="3">
                  <c:v>East Orange city</c:v>
                </c:pt>
                <c:pt idx="4">
                  <c:v>Belleville township</c:v>
                </c:pt>
                <c:pt idx="5">
                  <c:v>Bloomfield township</c:v>
                </c:pt>
                <c:pt idx="6">
                  <c:v>West Orange township</c:v>
                </c:pt>
                <c:pt idx="7">
                  <c:v>Caldwell borough</c:v>
                </c:pt>
                <c:pt idx="8">
                  <c:v>Montclair township</c:v>
                </c:pt>
                <c:pt idx="9">
                  <c:v>Fairfield township</c:v>
                </c:pt>
              </c:strCache>
            </c:strRef>
          </c:cat>
          <c:val>
            <c:numRef>
              <c:f>Sheet1!$C$2:$C$11</c:f>
              <c:numCache>
                <c:formatCode>0%</c:formatCode>
                <c:ptCount val="10"/>
                <c:pt idx="0">
                  <c:v>0.17</c:v>
                </c:pt>
                <c:pt idx="1">
                  <c:v>0.17</c:v>
                </c:pt>
                <c:pt idx="2">
                  <c:v>0.17</c:v>
                </c:pt>
                <c:pt idx="3">
                  <c:v>0.17</c:v>
                </c:pt>
                <c:pt idx="4">
                  <c:v>0.17</c:v>
                </c:pt>
                <c:pt idx="5">
                  <c:v>0.17</c:v>
                </c:pt>
                <c:pt idx="6">
                  <c:v>0.17</c:v>
                </c:pt>
                <c:pt idx="7">
                  <c:v>0.17</c:v>
                </c:pt>
                <c:pt idx="8">
                  <c:v>0.17</c:v>
                </c:pt>
                <c:pt idx="9">
                  <c:v>0.17</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237853505297137"/>
          <c:y val="0.92248508709138632"/>
          <c:w val="0.13415357179153947"/>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0.11843377708</c:v>
                </c:pt>
                <c:pt idx="1">
                  <c:v>0.12911939491999999</c:v>
                </c:pt>
                <c:pt idx="2">
                  <c:v>0.13336631646</c:v>
                </c:pt>
                <c:pt idx="3">
                  <c:v>0.13711081952000001</c:v>
                </c:pt>
                <c:pt idx="4">
                  <c:v>0.13728832297999999</c:v>
                </c:pt>
                <c:pt idx="5">
                  <c:v>0.13837917212</c:v>
                </c:pt>
                <c:pt idx="6">
                  <c:v>0.14530348488</c:v>
                </c:pt>
                <c:pt idx="7">
                  <c:v>0.15554969057000001</c:v>
                </c:pt>
                <c:pt idx="8">
                  <c:v>0.15887685328000001</c:v>
                </c:pt>
                <c:pt idx="9">
                  <c:v>0.15973886456</c:v>
                </c:pt>
                <c:pt idx="10">
                  <c:v>0.16085989621999999</c:v>
                </c:pt>
                <c:pt idx="11">
                  <c:v>0.16304435818999999</c:v>
                </c:pt>
                <c:pt idx="12">
                  <c:v>0.16459204867999999</c:v>
                </c:pt>
                <c:pt idx="13">
                  <c:v>0.16995598247999999</c:v>
                </c:pt>
                <c:pt idx="14">
                  <c:v>0.17817396567999999</c:v>
                </c:pt>
                <c:pt idx="15">
                  <c:v>0.17919722900999999</c:v>
                </c:pt>
                <c:pt idx="16">
                  <c:v>0.18702891863000001</c:v>
                </c:pt>
                <c:pt idx="17">
                  <c:v>0.20053653952</c:v>
                </c:pt>
                <c:pt idx="18">
                  <c:v>0.20567278222999999</c:v>
                </c:pt>
                <c:pt idx="19">
                  <c:v>0.21890538624</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20" formatCode="0%">
                  <c:v>0.23490675723000001</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2885051673228343"/>
          <c:y val="0.9093445444479768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0.3</c:v>
                </c:pt>
                <c:pt idx="1">
                  <c:v>0.28999999999999998</c:v>
                </c:pt>
                <c:pt idx="2">
                  <c:v>0.28000000000000003</c:v>
                </c:pt>
                <c:pt idx="3">
                  <c:v>0.27600000000000002</c:v>
                </c:pt>
                <c:pt idx="4">
                  <c:v>0.27</c:v>
                </c:pt>
                <c:pt idx="5">
                  <c:v>0.26</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Sheet1!$B$2:$B$22</c:f>
              <c:numCache>
                <c:formatCode>0.0%</c:formatCode>
                <c:ptCount val="21"/>
                <c:pt idx="0">
                  <c:v>6.8000000000000005E-2</c:v>
                </c:pt>
                <c:pt idx="1">
                  <c:v>7.1999999999999995E-2</c:v>
                </c:pt>
                <c:pt idx="2">
                  <c:v>7.8E-2</c:v>
                </c:pt>
                <c:pt idx="3">
                  <c:v>7.9000000000000001E-2</c:v>
                </c:pt>
                <c:pt idx="4">
                  <c:v>8.4000000000000005E-2</c:v>
                </c:pt>
                <c:pt idx="5">
                  <c:v>8.4000000000000005E-2</c:v>
                </c:pt>
                <c:pt idx="6">
                  <c:v>8.8999999999999996E-2</c:v>
                </c:pt>
                <c:pt idx="7">
                  <c:v>8.8999999999999996E-2</c:v>
                </c:pt>
                <c:pt idx="8">
                  <c:v>9.2999999999999999E-2</c:v>
                </c:pt>
                <c:pt idx="9">
                  <c:v>9.4E-2</c:v>
                </c:pt>
                <c:pt idx="10">
                  <c:v>9.7000000000000003E-2</c:v>
                </c:pt>
                <c:pt idx="11">
                  <c:v>9.7000000000000003E-2</c:v>
                </c:pt>
                <c:pt idx="12" formatCode="General">
                  <c:v>0.106</c:v>
                </c:pt>
                <c:pt idx="13">
                  <c:v>0.113</c:v>
                </c:pt>
                <c:pt idx="15">
                  <c:v>0.11899999999999999</c:v>
                </c:pt>
                <c:pt idx="16">
                  <c:v>0.121</c:v>
                </c:pt>
                <c:pt idx="17">
                  <c:v>0.122</c:v>
                </c:pt>
                <c:pt idx="18">
                  <c:v>0.124</c:v>
                </c:pt>
                <c:pt idx="19">
                  <c:v>0.13</c:v>
                </c:pt>
                <c:pt idx="20">
                  <c:v>0.13100000000000001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Sheet1!$C$2:$C$22</c:f>
              <c:numCache>
                <c:formatCode>General</c:formatCode>
                <c:ptCount val="21"/>
                <c:pt idx="14" formatCode="0.0%">
                  <c:v>0.11600000000000001</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13.5%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Sheet1!$D$2:$D$22</c:f>
              <c:numCache>
                <c:formatCode>0.00%</c:formatCode>
                <c:ptCount val="21"/>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pt idx="12">
                  <c:v>0.13500000000000001</c:v>
                </c:pt>
                <c:pt idx="13">
                  <c:v>0.13500000000000001</c:v>
                </c:pt>
                <c:pt idx="14">
                  <c:v>0.13500000000000001</c:v>
                </c:pt>
                <c:pt idx="15">
                  <c:v>0.13500000000000001</c:v>
                </c:pt>
                <c:pt idx="16">
                  <c:v>0.13500000000000001</c:v>
                </c:pt>
                <c:pt idx="17">
                  <c:v>0.13500000000000001</c:v>
                </c:pt>
                <c:pt idx="18">
                  <c:v>0.13500000000000001</c:v>
                </c:pt>
                <c:pt idx="19">
                  <c:v>0.13500000000000001</c:v>
                </c:pt>
                <c:pt idx="20">
                  <c:v>0.13500000000000001</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10.7%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Sheet1!$E$2:$E$22</c:f>
              <c:numCache>
                <c:formatCode>0.00%</c:formatCode>
                <c:ptCount val="21"/>
                <c:pt idx="0">
                  <c:v>0.107</c:v>
                </c:pt>
                <c:pt idx="1">
                  <c:v>0.107</c:v>
                </c:pt>
                <c:pt idx="2">
                  <c:v>0.107</c:v>
                </c:pt>
                <c:pt idx="3">
                  <c:v>0.107</c:v>
                </c:pt>
                <c:pt idx="4">
                  <c:v>0.107</c:v>
                </c:pt>
                <c:pt idx="5">
                  <c:v>0.107</c:v>
                </c:pt>
                <c:pt idx="6">
                  <c:v>0.107</c:v>
                </c:pt>
                <c:pt idx="7">
                  <c:v>0.107</c:v>
                </c:pt>
                <c:pt idx="8">
                  <c:v>0.107</c:v>
                </c:pt>
                <c:pt idx="9">
                  <c:v>0.107</c:v>
                </c:pt>
                <c:pt idx="10">
                  <c:v>0.107</c:v>
                </c:pt>
                <c:pt idx="11">
                  <c:v>0.107</c:v>
                </c:pt>
                <c:pt idx="12">
                  <c:v>0.107</c:v>
                </c:pt>
                <c:pt idx="13">
                  <c:v>0.107</c:v>
                </c:pt>
                <c:pt idx="14">
                  <c:v>0.107</c:v>
                </c:pt>
                <c:pt idx="15">
                  <c:v>0.107</c:v>
                </c:pt>
                <c:pt idx="16">
                  <c:v>0.107</c:v>
                </c:pt>
                <c:pt idx="17">
                  <c:v>0.107</c:v>
                </c:pt>
                <c:pt idx="18">
                  <c:v>0.107</c:v>
                </c:pt>
                <c:pt idx="19">
                  <c:v>0.107</c:v>
                </c:pt>
                <c:pt idx="20">
                  <c:v>0.107</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2137758366141729"/>
          <c:y val="0.90222293488742389"/>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0.0%</c:formatCode>
                <c:ptCount val="3"/>
                <c:pt idx="0">
                  <c:v>0.123</c:v>
                </c:pt>
                <c:pt idx="1">
                  <c:v>9.9000000000000005E-2</c:v>
                </c:pt>
                <c:pt idx="2">
                  <c:v>0.11600000000000001</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_(* #,##0_);_(* \(#,##0\);_(* "-"??_);_(@_)</c:formatCode>
                <c:ptCount val="5"/>
                <c:pt idx="0">
                  <c:v>20844</c:v>
                </c:pt>
                <c:pt idx="1">
                  <c:v>21901</c:v>
                </c:pt>
                <c:pt idx="2">
                  <c:v>20597</c:v>
                </c:pt>
                <c:pt idx="3">
                  <c:v>20793</c:v>
                </c:pt>
                <c:pt idx="4">
                  <c:v>22275</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Essex</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0.39800000000000002</c:v>
                </c:pt>
                <c:pt idx="1">
                  <c:v>0.40600000000000003</c:v>
                </c:pt>
                <c:pt idx="2">
                  <c:v>1.7999999999999999E-2</c:v>
                </c:pt>
                <c:pt idx="3">
                  <c:v>7.4999999999999997E-2</c:v>
                </c:pt>
                <c:pt idx="4">
                  <c:v>3.0000000000000001E-3</c:v>
                </c:pt>
                <c:pt idx="5">
                  <c:v>0.24</c:v>
                </c:pt>
                <c:pt idx="6">
                  <c:v>0.25</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0.64400000000000002</c:v>
                </c:pt>
                <c:pt idx="1">
                  <c:v>0.153</c:v>
                </c:pt>
                <c:pt idx="2">
                  <c:v>1.9E-2</c:v>
                </c:pt>
                <c:pt idx="3">
                  <c:v>0.114</c:v>
                </c:pt>
                <c:pt idx="4">
                  <c:v>1E-3</c:v>
                </c:pt>
                <c:pt idx="5">
                  <c:v>0.2</c:v>
                </c:pt>
                <c:pt idx="6">
                  <c:v>0.23</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2019</c:v>
                </c:pt>
                <c:pt idx="1">
                  <c:v>2020</c:v>
                </c:pt>
                <c:pt idx="2">
                  <c:v>2021</c:v>
                </c:pt>
                <c:pt idx="3">
                  <c:v>2022</c:v>
                </c:pt>
                <c:pt idx="4">
                  <c:v>2023</c:v>
                </c:pt>
              </c:strCache>
            </c:strRef>
          </c:cat>
          <c:val>
            <c:numRef>
              <c:f>Sheet1!$A$2:$E$2</c:f>
              <c:numCache>
                <c:formatCode>General</c:formatCode>
                <c:ptCount val="5"/>
                <c:pt idx="0" formatCode="#,##0">
                  <c:v>55059</c:v>
                </c:pt>
                <c:pt idx="3" formatCode="#,##0">
                  <c:v>44116</c:v>
                </c:pt>
                <c:pt idx="4" formatCode="#,##0">
                  <c:v>51503</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2020</c:v>
                </c:pt>
                <c:pt idx="1">
                  <c:v>2021</c:v>
                </c:pt>
                <c:pt idx="2">
                  <c:v>2022</c:v>
                </c:pt>
                <c:pt idx="3">
                  <c:v>2023</c:v>
                </c:pt>
                <c:pt idx="4">
                  <c:v>2024</c:v>
                </c:pt>
              </c:strCache>
            </c:strRef>
          </c:cat>
          <c:val>
            <c:numRef>
              <c:f>Sheet1!$A$2:$E$2</c:f>
              <c:numCache>
                <c:formatCode>#,##0</c:formatCode>
                <c:ptCount val="5"/>
                <c:pt idx="0">
                  <c:v>47559</c:v>
                </c:pt>
                <c:pt idx="1">
                  <c:v>61505</c:v>
                </c:pt>
                <c:pt idx="2">
                  <c:v>55679</c:v>
                </c:pt>
                <c:pt idx="3">
                  <c:v>54296</c:v>
                </c:pt>
                <c:pt idx="4">
                  <c:v>56366</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1183</c:v>
                </c:pt>
                <c:pt idx="1">
                  <c:v>1028</c:v>
                </c:pt>
                <c:pt idx="2">
                  <c:v>1050</c:v>
                </c:pt>
                <c:pt idx="3">
                  <c:v>320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Essex</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1750</c:v>
                </c:pt>
                <c:pt idx="1">
                  <c:v>1646</c:v>
                </c:pt>
                <c:pt idx="2">
                  <c:v>1517</c:v>
                </c:pt>
                <c:pt idx="3">
                  <c:v>1167</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1950</c:v>
                </c:pt>
                <c:pt idx="1">
                  <c:v>1800</c:v>
                </c:pt>
                <c:pt idx="2">
                  <c:v>1668</c:v>
                </c:pt>
                <c:pt idx="3">
                  <c:v>1665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Sheet1!$B$2:$B$23</c:f>
              <c:numCache>
                <c:formatCode>General</c:formatCode>
                <c:ptCount val="22"/>
                <c:pt idx="2">
                  <c:v>1750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Sheet1!$C$2:$C$23</c:f>
              <c:numCache>
                <c:formatCode>"$"#,##0_);[Red]\("$"#,##0\)</c:formatCode>
                <c:ptCount val="22"/>
                <c:pt idx="0">
                  <c:v>1183</c:v>
                </c:pt>
                <c:pt idx="1">
                  <c:v>1422</c:v>
                </c:pt>
                <c:pt idx="2">
                  <c:v>1750</c:v>
                </c:pt>
                <c:pt idx="3">
                  <c:v>1625</c:v>
                </c:pt>
                <c:pt idx="4">
                  <c:v>1733</c:v>
                </c:pt>
                <c:pt idx="5">
                  <c:v>1332</c:v>
                </c:pt>
                <c:pt idx="6">
                  <c:v>1775</c:v>
                </c:pt>
                <c:pt idx="7">
                  <c:v>1310</c:v>
                </c:pt>
                <c:pt idx="8">
                  <c:v>1800</c:v>
                </c:pt>
                <c:pt idx="9">
                  <c:v>1950</c:v>
                </c:pt>
                <c:pt idx="10">
                  <c:v>1614</c:v>
                </c:pt>
                <c:pt idx="11">
                  <c:v>1375</c:v>
                </c:pt>
                <c:pt idx="12">
                  <c:v>1895</c:v>
                </c:pt>
                <c:pt idx="13">
                  <c:v>1720</c:v>
                </c:pt>
                <c:pt idx="14">
                  <c:v>1676</c:v>
                </c:pt>
                <c:pt idx="15">
                  <c:v>1575</c:v>
                </c:pt>
                <c:pt idx="16">
                  <c:v>1780</c:v>
                </c:pt>
                <c:pt idx="17">
                  <c:v>1656</c:v>
                </c:pt>
                <c:pt idx="18">
                  <c:v>1785</c:v>
                </c:pt>
                <c:pt idx="19">
                  <c:v>1699</c:v>
                </c:pt>
                <c:pt idx="20">
                  <c:v>1820</c:v>
                </c:pt>
                <c:pt idx="21">
                  <c:v>1750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Sheet1!$D$2:$D$23</c:f>
              <c:numCache>
                <c:formatCode>"$"#,##0_);[Red]\("$"#,##0\)</c:formatCode>
                <c:ptCount val="22"/>
                <c:pt idx="0">
                  <c:v>1028</c:v>
                </c:pt>
                <c:pt idx="1">
                  <c:v>1257</c:v>
                </c:pt>
                <c:pt idx="2">
                  <c:v>1646</c:v>
                </c:pt>
                <c:pt idx="3">
                  <c:v>1575</c:v>
                </c:pt>
                <c:pt idx="4">
                  <c:v>1628</c:v>
                </c:pt>
                <c:pt idx="5">
                  <c:v>1326</c:v>
                </c:pt>
                <c:pt idx="6">
                  <c:v>1518</c:v>
                </c:pt>
                <c:pt idx="7">
                  <c:v>1310</c:v>
                </c:pt>
                <c:pt idx="8">
                  <c:v>1790</c:v>
                </c:pt>
                <c:pt idx="9">
                  <c:v>1700</c:v>
                </c:pt>
                <c:pt idx="10">
                  <c:v>1537</c:v>
                </c:pt>
                <c:pt idx="11">
                  <c:v>1275</c:v>
                </c:pt>
                <c:pt idx="12">
                  <c:v>1795</c:v>
                </c:pt>
                <c:pt idx="13">
                  <c:v>1612</c:v>
                </c:pt>
                <c:pt idx="14">
                  <c:v>1541</c:v>
                </c:pt>
                <c:pt idx="15">
                  <c:v>1504</c:v>
                </c:pt>
                <c:pt idx="16">
                  <c:v>1685</c:v>
                </c:pt>
                <c:pt idx="17">
                  <c:v>1535</c:v>
                </c:pt>
                <c:pt idx="18">
                  <c:v>1695</c:v>
                </c:pt>
                <c:pt idx="19">
                  <c:v>1635</c:v>
                </c:pt>
                <c:pt idx="20">
                  <c:v>1800</c:v>
                </c:pt>
                <c:pt idx="21">
                  <c:v>1625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Sheet1!$E$2:$E$23</c:f>
              <c:numCache>
                <c:formatCode>"$"#,##0_);[Red]\("$"#,##0\)</c:formatCode>
                <c:ptCount val="22"/>
                <c:pt idx="0">
                  <c:v>1050</c:v>
                </c:pt>
                <c:pt idx="1">
                  <c:v>1140</c:v>
                </c:pt>
                <c:pt idx="2">
                  <c:v>1517</c:v>
                </c:pt>
                <c:pt idx="3">
                  <c:v>1440</c:v>
                </c:pt>
                <c:pt idx="4">
                  <c:v>1370</c:v>
                </c:pt>
                <c:pt idx="5">
                  <c:v>1137</c:v>
                </c:pt>
                <c:pt idx="6">
                  <c:v>1300</c:v>
                </c:pt>
                <c:pt idx="7">
                  <c:v>1215</c:v>
                </c:pt>
                <c:pt idx="8">
                  <c:v>1550</c:v>
                </c:pt>
                <c:pt idx="9">
                  <c:v>1515</c:v>
                </c:pt>
                <c:pt idx="10">
                  <c:v>1450</c:v>
                </c:pt>
                <c:pt idx="11">
                  <c:v>1200</c:v>
                </c:pt>
                <c:pt idx="12">
                  <c:v>1595</c:v>
                </c:pt>
                <c:pt idx="13">
                  <c:v>1470</c:v>
                </c:pt>
                <c:pt idx="14">
                  <c:v>1390</c:v>
                </c:pt>
                <c:pt idx="15">
                  <c:v>1213</c:v>
                </c:pt>
                <c:pt idx="16">
                  <c:v>1540</c:v>
                </c:pt>
                <c:pt idx="17">
                  <c:v>1450</c:v>
                </c:pt>
                <c:pt idx="18">
                  <c:v>1530</c:v>
                </c:pt>
                <c:pt idx="19">
                  <c:v>1650</c:v>
                </c:pt>
                <c:pt idx="20">
                  <c:v>1668</c:v>
                </c:pt>
                <c:pt idx="21">
                  <c:v>1462</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Sheet1!$F$2:$F$23</c:f>
              <c:numCache>
                <c:formatCode>"$"#,##0_);[Red]\("$"#,##0\)</c:formatCode>
                <c:ptCount val="22"/>
                <c:pt idx="0">
                  <c:v>1200</c:v>
                </c:pt>
                <c:pt idx="1">
                  <c:v>1167</c:v>
                </c:pt>
                <c:pt idx="2">
                  <c:v>1167</c:v>
                </c:pt>
                <c:pt idx="3">
                  <c:v>1200</c:v>
                </c:pt>
                <c:pt idx="4">
                  <c:v>1167</c:v>
                </c:pt>
                <c:pt idx="5">
                  <c:v>320</c:v>
                </c:pt>
                <c:pt idx="6">
                  <c:v>1200</c:v>
                </c:pt>
                <c:pt idx="7">
                  <c:v>735</c:v>
                </c:pt>
                <c:pt idx="8">
                  <c:v>1300</c:v>
                </c:pt>
                <c:pt idx="9">
                  <c:v>1200</c:v>
                </c:pt>
                <c:pt idx="10">
                  <c:v>827</c:v>
                </c:pt>
                <c:pt idx="11">
                  <c:v>900</c:v>
                </c:pt>
                <c:pt idx="12">
                  <c:v>1665</c:v>
                </c:pt>
                <c:pt idx="13">
                  <c:v>1350</c:v>
                </c:pt>
                <c:pt idx="14">
                  <c:v>1200</c:v>
                </c:pt>
                <c:pt idx="15">
                  <c:v>780</c:v>
                </c:pt>
                <c:pt idx="16">
                  <c:v>997</c:v>
                </c:pt>
                <c:pt idx="17">
                  <c:v>1400</c:v>
                </c:pt>
                <c:pt idx="18">
                  <c:v>1565</c:v>
                </c:pt>
                <c:pt idx="19">
                  <c:v>1398</c:v>
                </c:pt>
                <c:pt idx="20">
                  <c:v>1525</c:v>
                </c:pt>
                <c:pt idx="21">
                  <c:v>1213</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Sheet1!$G$2:$G$23</c:f>
              <c:numCache>
                <c:formatCode>General</c:formatCode>
                <c:ptCount val="22"/>
                <c:pt idx="2" formatCode="&quot;$&quot;#,##0_);[Red]\(&quot;$&quot;#,##0\)">
                  <c:v>1167</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Sheet1!$H$2:$H$23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Sheet1!$B$2:$B$22</c:f>
              <c:numCache>
                <c:formatCode>General</c:formatCode>
                <c:ptCount val="21"/>
                <c:pt idx="0">
                  <c:v>36.200000000000003</c:v>
                </c:pt>
                <c:pt idx="1">
                  <c:v>35.6</c:v>
                </c:pt>
                <c:pt idx="3">
                  <c:v>34.6</c:v>
                </c:pt>
                <c:pt idx="4">
                  <c:v>34.1</c:v>
                </c:pt>
                <c:pt idx="5">
                  <c:v>33.4</c:v>
                </c:pt>
                <c:pt idx="6">
                  <c:v>33.1</c:v>
                </c:pt>
                <c:pt idx="7">
                  <c:v>32</c:v>
                </c:pt>
                <c:pt idx="8">
                  <c:v>32</c:v>
                </c:pt>
                <c:pt idx="9">
                  <c:v>31.7</c:v>
                </c:pt>
                <c:pt idx="10">
                  <c:v>30.2</c:v>
                </c:pt>
                <c:pt idx="11">
                  <c:v>30.1</c:v>
                </c:pt>
                <c:pt idx="12">
                  <c:v>29.5</c:v>
                </c:pt>
                <c:pt idx="13">
                  <c:v>28.9</c:v>
                </c:pt>
                <c:pt idx="14">
                  <c:v>28.7</c:v>
                </c:pt>
                <c:pt idx="15">
                  <c:v>27.5</c:v>
                </c:pt>
                <c:pt idx="16">
                  <c:v>27.5</c:v>
                </c:pt>
                <c:pt idx="17">
                  <c:v>26.9</c:v>
                </c:pt>
                <c:pt idx="18">
                  <c:v>26.3</c:v>
                </c:pt>
                <c:pt idx="19">
                  <c:v>24.6</c:v>
                </c:pt>
                <c:pt idx="20">
                  <c:v>23.3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Sheet1!$C$2:$C$22</c:f>
              <c:numCache>
                <c:formatCode>General</c:formatCode>
                <c:ptCount val="21"/>
                <c:pt idx="2">
                  <c:v>35.5</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26.8</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Sheet1!$D$2:$D$22</c:f>
              <c:numCache>
                <c:formatCode>General</c:formatCode>
                <c:ptCount val="21"/>
                <c:pt idx="0">
                  <c:v>26.8</c:v>
                </c:pt>
                <c:pt idx="1">
                  <c:v>26.8</c:v>
                </c:pt>
                <c:pt idx="2">
                  <c:v>26.8</c:v>
                </c:pt>
                <c:pt idx="3">
                  <c:v>26.8</c:v>
                </c:pt>
                <c:pt idx="4">
                  <c:v>26.8</c:v>
                </c:pt>
                <c:pt idx="5">
                  <c:v>26.8</c:v>
                </c:pt>
                <c:pt idx="6">
                  <c:v>26.8</c:v>
                </c:pt>
                <c:pt idx="7">
                  <c:v>26.8</c:v>
                </c:pt>
                <c:pt idx="8">
                  <c:v>26.8</c:v>
                </c:pt>
                <c:pt idx="9">
                  <c:v>26.8</c:v>
                </c:pt>
                <c:pt idx="10">
                  <c:v>26.8</c:v>
                </c:pt>
                <c:pt idx="11">
                  <c:v>26.8</c:v>
                </c:pt>
                <c:pt idx="12">
                  <c:v>26.8</c:v>
                </c:pt>
                <c:pt idx="13">
                  <c:v>26.8</c:v>
                </c:pt>
                <c:pt idx="14">
                  <c:v>26.8</c:v>
                </c:pt>
                <c:pt idx="15">
                  <c:v>26.8</c:v>
                </c:pt>
                <c:pt idx="16">
                  <c:v>26.8</c:v>
                </c:pt>
                <c:pt idx="17">
                  <c:v>26.8</c:v>
                </c:pt>
                <c:pt idx="18">
                  <c:v>26.8</c:v>
                </c:pt>
                <c:pt idx="19">
                  <c:v>26.8</c:v>
                </c:pt>
                <c:pt idx="20">
                  <c:v>26.8</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31.4</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Sheet1!$E$2:$E$22</c:f>
              <c:numCache>
                <c:formatCode>General</c:formatCode>
                <c:ptCount val="21"/>
                <c:pt idx="0">
                  <c:v>31.4</c:v>
                </c:pt>
                <c:pt idx="1">
                  <c:v>31.4</c:v>
                </c:pt>
                <c:pt idx="2">
                  <c:v>31.4</c:v>
                </c:pt>
                <c:pt idx="3">
                  <c:v>31.4</c:v>
                </c:pt>
                <c:pt idx="4">
                  <c:v>31.4</c:v>
                </c:pt>
                <c:pt idx="5">
                  <c:v>31.4</c:v>
                </c:pt>
                <c:pt idx="6">
                  <c:v>31.4</c:v>
                </c:pt>
                <c:pt idx="7">
                  <c:v>31.4</c:v>
                </c:pt>
                <c:pt idx="8">
                  <c:v>31.4</c:v>
                </c:pt>
                <c:pt idx="9">
                  <c:v>31.4</c:v>
                </c:pt>
                <c:pt idx="10">
                  <c:v>31.4</c:v>
                </c:pt>
                <c:pt idx="11">
                  <c:v>31.4</c:v>
                </c:pt>
                <c:pt idx="12">
                  <c:v>31.4</c:v>
                </c:pt>
                <c:pt idx="13">
                  <c:v>31.4</c:v>
                </c:pt>
                <c:pt idx="14">
                  <c:v>31.4</c:v>
                </c:pt>
                <c:pt idx="15">
                  <c:v>31.4</c:v>
                </c:pt>
                <c:pt idx="16">
                  <c:v>31.4</c:v>
                </c:pt>
                <c:pt idx="17">
                  <c:v>31.4</c:v>
                </c:pt>
                <c:pt idx="18">
                  <c:v>31.4</c:v>
                </c:pt>
                <c:pt idx="19">
                  <c:v>31.4</c:v>
                </c:pt>
                <c:pt idx="20">
                  <c:v>31.4</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General</c:formatCode>
                <c:ptCount val="5"/>
                <c:pt idx="0">
                  <c:v>36.1</c:v>
                </c:pt>
                <c:pt idx="1">
                  <c:v>34.799999999999997</c:v>
                </c:pt>
                <c:pt idx="2">
                  <c:v>31</c:v>
                </c:pt>
                <c:pt idx="3" formatCode="0.0">
                  <c:v>32.700000000000003</c:v>
                </c:pt>
                <c:pt idx="4" formatCode="0.0">
                  <c:v>35.5</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0.25</c:v>
                </c:pt>
                <c:pt idx="1">
                  <c:v>0.21</c:v>
                </c:pt>
                <c:pt idx="2">
                  <c:v>0.2</c:v>
                </c:pt>
                <c:pt idx="3">
                  <c:v>0.19</c:v>
                </c:pt>
                <c:pt idx="4" formatCode="General">
                  <c:v>0.19</c:v>
                </c:pt>
                <c:pt idx="5">
                  <c:v>0.19</c:v>
                </c:pt>
                <c:pt idx="6">
                  <c:v>0.19</c:v>
                </c:pt>
                <c:pt idx="7">
                  <c:v>0.19</c:v>
                </c:pt>
                <c:pt idx="8">
                  <c:v>0.18</c:v>
                </c:pt>
                <c:pt idx="9">
                  <c:v>0.17</c:v>
                </c:pt>
                <c:pt idx="10">
                  <c:v>0.17</c:v>
                </c:pt>
                <c:pt idx="11">
                  <c:v>0.17</c:v>
                </c:pt>
                <c:pt idx="12">
                  <c:v>0.17</c:v>
                </c:pt>
                <c:pt idx="13">
                  <c:v>0.17</c:v>
                </c:pt>
                <c:pt idx="14" formatCode="General">
                  <c:v>0.16</c:v>
                </c:pt>
                <c:pt idx="15">
                  <c:v>0.15</c:v>
                </c:pt>
                <c:pt idx="16">
                  <c:v>0.15</c:v>
                </c:pt>
                <c:pt idx="17">
                  <c:v>0.15</c:v>
                </c:pt>
                <c:pt idx="18">
                  <c:v>0.14000000000000001</c:v>
                </c:pt>
                <c:pt idx="20">
                  <c:v>0.09</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19">
                  <c:v>0.13</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Sheet1!$B$2:$B$22</c:f>
              <c:numCache>
                <c:formatCode>0.0%</c:formatCode>
                <c:ptCount val="21"/>
                <c:pt idx="0">
                  <c:v>7.3999999999999996E-2</c:v>
                </c:pt>
                <c:pt idx="1">
                  <c:v>6.7000000000000004E-2</c:v>
                </c:pt>
                <c:pt idx="2">
                  <c:v>6.6000000000000003E-2</c:v>
                </c:pt>
                <c:pt idx="4">
                  <c:v>5.8000000000000003E-2</c:v>
                </c:pt>
                <c:pt idx="5">
                  <c:v>5.0999999999999997E-2</c:v>
                </c:pt>
                <c:pt idx="6">
                  <c:v>4.7E-2</c:v>
                </c:pt>
                <c:pt idx="7">
                  <c:v>0.04</c:v>
                </c:pt>
                <c:pt idx="8">
                  <c:v>3.7999999999999999E-2</c:v>
                </c:pt>
                <c:pt idx="9">
                  <c:v>3.6999999999999998E-2</c:v>
                </c:pt>
                <c:pt idx="10">
                  <c:v>3.5999999999999997E-2</c:v>
                </c:pt>
                <c:pt idx="11">
                  <c:v>3.1E-2</c:v>
                </c:pt>
                <c:pt idx="12">
                  <c:v>2.5000000000000001E-2</c:v>
                </c:pt>
                <c:pt idx="13">
                  <c:v>2.4E-2</c:v>
                </c:pt>
                <c:pt idx="14">
                  <c:v>2.1000000000000001E-2</c:v>
                </c:pt>
                <c:pt idx="15">
                  <c:v>1.4999999999999999E-2</c:v>
                </c:pt>
                <c:pt idx="16">
                  <c:v>1.4999999999999999E-2</c:v>
                </c:pt>
                <c:pt idx="17">
                  <c:v>1.2999999999999999E-2</c:v>
                </c:pt>
                <c:pt idx="18">
                  <c:v>1.2E-2</c:v>
                </c:pt>
                <c:pt idx="19">
                  <c:v>0.01</c:v>
                </c:pt>
                <c:pt idx="20">
                  <c:v>7.0000000000000001E-3</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Sheet1!$C$2:$C$22</c:f>
              <c:numCache>
                <c:formatCode>General</c:formatCode>
                <c:ptCount val="21"/>
                <c:pt idx="3" formatCode="0.0%">
                  <c:v>6.4000000000000001E-2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4.1%</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Sheet1!$D$2:$D$22</c:f>
              <c:numCache>
                <c:formatCode>0.00%</c:formatCode>
                <c:ptCount val="21"/>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pt idx="10">
                  <c:v>4.1000000000000002E-2</c:v>
                </c:pt>
                <c:pt idx="11">
                  <c:v>4.1000000000000002E-2</c:v>
                </c:pt>
                <c:pt idx="12">
                  <c:v>4.1000000000000002E-2</c:v>
                </c:pt>
                <c:pt idx="13">
                  <c:v>4.1000000000000002E-2</c:v>
                </c:pt>
                <c:pt idx="14">
                  <c:v>4.1000000000000002E-2</c:v>
                </c:pt>
                <c:pt idx="15">
                  <c:v>4.1000000000000002E-2</c:v>
                </c:pt>
                <c:pt idx="16">
                  <c:v>4.1000000000000002E-2</c:v>
                </c:pt>
                <c:pt idx="17">
                  <c:v>4.1000000000000002E-2</c:v>
                </c:pt>
                <c:pt idx="18">
                  <c:v>4.1000000000000002E-2</c:v>
                </c:pt>
                <c:pt idx="19">
                  <c:v>4.1000000000000002E-2</c:v>
                </c:pt>
                <c:pt idx="20">
                  <c:v>4.1000000000000002E-2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5.8000000000000003E-2</c:v>
                </c:pt>
                <c:pt idx="1">
                  <c:v>5.8000000000000003E-2</c:v>
                </c:pt>
                <c:pt idx="2">
                  <c:v>5.0999999999999997E-2</c:v>
                </c:pt>
                <c:pt idx="3">
                  <c:v>5.3999999999999999E-2</c:v>
                </c:pt>
                <c:pt idx="4">
                  <c:v>6.4000000000000001E-2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City of Orange township</c:v>
                </c:pt>
                <c:pt idx="1">
                  <c:v>Newark city</c:v>
                </c:pt>
                <c:pt idx="2">
                  <c:v>Belleville township</c:v>
                </c:pt>
                <c:pt idx="3">
                  <c:v>Irvington township</c:v>
                </c:pt>
                <c:pt idx="4">
                  <c:v>East Orange city</c:v>
                </c:pt>
                <c:pt idx="5">
                  <c:v>Bloomfield township</c:v>
                </c:pt>
                <c:pt idx="6">
                  <c:v>West Orange township</c:v>
                </c:pt>
                <c:pt idx="7">
                  <c:v>Glen Ridge borough</c:v>
                </c:pt>
                <c:pt idx="8">
                  <c:v>Caldwell borough</c:v>
                </c:pt>
                <c:pt idx="9">
                  <c:v>North Caldwell borough</c:v>
                </c:pt>
              </c:strCache>
            </c:strRef>
          </c:cat>
          <c:val>
            <c:numRef>
              <c:f>Sheet1!$B$2:$B$11</c:f>
              <c:numCache>
                <c:formatCode>0.0%</c:formatCode>
                <c:ptCount val="10"/>
                <c:pt idx="0">
                  <c:v>0.13500000000000001</c:v>
                </c:pt>
                <c:pt idx="1">
                  <c:v>0.111</c:v>
                </c:pt>
                <c:pt idx="2">
                  <c:v>4.9000000000000002E-2</c:v>
                </c:pt>
                <c:pt idx="3">
                  <c:v>4.3999999999999997E-2</c:v>
                </c:pt>
                <c:pt idx="4">
                  <c:v>4.2000000000000003E-2</c:v>
                </c:pt>
                <c:pt idx="5">
                  <c:v>0.04</c:v>
                </c:pt>
                <c:pt idx="6">
                  <c:v>3.1E-2</c:v>
                </c:pt>
                <c:pt idx="7">
                  <c:v>2.9000000000000001E-2</c:v>
                </c:pt>
                <c:pt idx="8">
                  <c:v>2.7E-2</c:v>
                </c:pt>
                <c:pt idx="9">
                  <c:v>2.1000000000000001E-2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Essex County Avg. 6.2%</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City of Orange township</c:v>
                </c:pt>
                <c:pt idx="1">
                  <c:v>Newark city</c:v>
                </c:pt>
                <c:pt idx="2">
                  <c:v>Belleville township</c:v>
                </c:pt>
                <c:pt idx="3">
                  <c:v>Irvington township</c:v>
                </c:pt>
                <c:pt idx="4">
                  <c:v>East Orange city</c:v>
                </c:pt>
                <c:pt idx="5">
                  <c:v>Bloomfield township</c:v>
                </c:pt>
                <c:pt idx="6">
                  <c:v>West Orange township</c:v>
                </c:pt>
                <c:pt idx="7">
                  <c:v>Glen Ridge borough</c:v>
                </c:pt>
                <c:pt idx="8">
                  <c:v>Caldwell borough</c:v>
                </c:pt>
                <c:pt idx="9">
                  <c:v>North Caldwell borough</c:v>
                </c:pt>
              </c:strCache>
            </c:strRef>
          </c:cat>
          <c:val>
            <c:numRef>
              <c:f>Sheet1!$C$2:$C$11</c:f>
              <c:numCache>
                <c:formatCode>0.00%</c:formatCode>
                <c:ptCount val="10"/>
                <c:pt idx="0">
                  <c:v>6.2E-2</c:v>
                </c:pt>
                <c:pt idx="1">
                  <c:v>6.2E-2</c:v>
                </c:pt>
                <c:pt idx="2">
                  <c:v>6.2E-2</c:v>
                </c:pt>
                <c:pt idx="3">
                  <c:v>6.2E-2</c:v>
                </c:pt>
                <c:pt idx="4">
                  <c:v>6.2E-2</c:v>
                </c:pt>
                <c:pt idx="5">
                  <c:v>6.2E-2</c:v>
                </c:pt>
                <c:pt idx="6">
                  <c:v>6.2E-2</c:v>
                </c:pt>
                <c:pt idx="7">
                  <c:v>6.2E-2</c:v>
                </c:pt>
                <c:pt idx="8">
                  <c:v>6.2E-2</c:v>
                </c:pt>
                <c:pt idx="9">
                  <c:v>6.2E-2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11773781988188976"/>
          <c:y val="0.90357907793587688"/>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EE9-441D-B7B5-F68525683ECD}"/>
                </c:ext>
              </c:extLst>
            </c:dLbl>
            <c:dLbl>
              <c:idx val="4"/>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EE9-441D-B7B5-F68525683EC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0.46600000000000003</c:v>
                </c:pt>
                <c:pt idx="1">
                  <c:v>0.45700000000000002</c:v>
                </c:pt>
                <c:pt idx="2">
                  <c:v>0.377</c:v>
                </c:pt>
                <c:pt idx="3">
                  <c:v>0.39300000000000002</c:v>
                </c:pt>
                <c:pt idx="4">
                  <c:v>0.39800000000000002</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0%</c:formatCode>
                <c:ptCount val="5"/>
                <c:pt idx="0">
                  <c:v>0.41899999999999998</c:v>
                </c:pt>
                <c:pt idx="1">
                  <c:v>0.41399999999999998</c:v>
                </c:pt>
                <c:pt idx="2">
                  <c:v>0.40899999999999997</c:v>
                </c:pt>
                <c:pt idx="3">
                  <c:v>0.40400000000000003</c:v>
                </c:pt>
                <c:pt idx="4">
                  <c:v>0.40600000000000003</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Sheet1!$D$2:$D$6</c:f>
              <c:numCache>
                <c:formatCode>0%</c:formatCode>
                <c:ptCount val="5"/>
                <c:pt idx="0">
                  <c:v>6.0000000000000001E-3</c:v>
                </c:pt>
                <c:pt idx="1">
                  <c:v>7.0000000000000001E-3</c:v>
                </c:pt>
                <c:pt idx="2">
                  <c:v>1.2E-2</c:v>
                </c:pt>
                <c:pt idx="3">
                  <c:v>1.0999999999999999E-2</c:v>
                </c:pt>
                <c:pt idx="4">
                  <c:v>1.7999999999999999E-2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Sheet1!$E$2:$E$6</c:f>
              <c:numCache>
                <c:formatCode>0%</c:formatCode>
                <c:ptCount val="5"/>
                <c:pt idx="0">
                  <c:v>6.5000000000000002E-2</c:v>
                </c:pt>
                <c:pt idx="1">
                  <c:v>6.3E-2</c:v>
                </c:pt>
                <c:pt idx="2">
                  <c:v>7.0999999999999994E-2</c:v>
                </c:pt>
                <c:pt idx="3">
                  <c:v>7.0000000000000007E-2</c:v>
                </c:pt>
                <c:pt idx="4">
                  <c:v>7.4999999999999997E-2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Sheet1!$F$2:$F$6</c:f>
              <c:numCache>
                <c:formatCode>0%</c:formatCode>
                <c:ptCount val="5"/>
                <c:pt idx="0">
                  <c:v>0.23799999999999999</c:v>
                </c:pt>
                <c:pt idx="1">
                  <c:v>0.23300000000000001</c:v>
                </c:pt>
                <c:pt idx="2">
                  <c:v>0.24299999999999999</c:v>
                </c:pt>
                <c:pt idx="3">
                  <c:v>0.246</c:v>
                </c:pt>
                <c:pt idx="4">
                  <c:v>0.253</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Sheet1!$B$2:$B$23</c:f>
              <c:numCache>
                <c:formatCode>General</c:formatCode>
                <c:ptCount val="22"/>
                <c:pt idx="0">
                  <c:v>74698</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Sheet1!$C$2:$C$23</c:f>
              <c:numCache>
                <c:formatCode>General</c:formatCode>
                <c:ptCount val="22"/>
                <c:pt idx="0">
                  <c:v>74698</c:v>
                </c:pt>
                <c:pt idx="1">
                  <c:v>61657</c:v>
                </c:pt>
                <c:pt idx="2">
                  <c:v>51312</c:v>
                </c:pt>
                <c:pt idx="3">
                  <c:v>47066</c:v>
                </c:pt>
                <c:pt idx="4">
                  <c:v>39757</c:v>
                </c:pt>
                <c:pt idx="5">
                  <c:v>38309</c:v>
                </c:pt>
                <c:pt idx="6">
                  <c:v>37241</c:v>
                </c:pt>
                <c:pt idx="7">
                  <c:v>29056</c:v>
                </c:pt>
                <c:pt idx="8">
                  <c:v>25834</c:v>
                </c:pt>
                <c:pt idx="9">
                  <c:v>22173</c:v>
                </c:pt>
                <c:pt idx="10">
                  <c:v>19913</c:v>
                </c:pt>
                <c:pt idx="11">
                  <c:v>17745</c:v>
                </c:pt>
                <c:pt idx="12">
                  <c:v>16987</c:v>
                </c:pt>
                <c:pt idx="13">
                  <c:v>12976</c:v>
                </c:pt>
                <c:pt idx="14">
                  <c:v>11163</c:v>
                </c:pt>
                <c:pt idx="15">
                  <c:v>9756</c:v>
                </c:pt>
                <c:pt idx="16">
                  <c:v>4678</c:v>
                </c:pt>
                <c:pt idx="17">
                  <c:v>4479</c:v>
                </c:pt>
                <c:pt idx="18">
                  <c:v>4340</c:v>
                </c:pt>
                <c:pt idx="19">
                  <c:v>3264</c:v>
                </c:pt>
                <c:pt idx="20">
                  <c:v>2403</c:v>
                </c:pt>
                <c:pt idx="21">
                  <c:v>30</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Sheet1!$D$2:$D$23</c:f>
              <c:numCache>
                <c:formatCode>General</c:formatCode>
                <c:ptCount val="22"/>
                <c:pt idx="0">
                  <c:v>22952</c:v>
                </c:pt>
                <c:pt idx="1">
                  <c:v>13676</c:v>
                </c:pt>
                <c:pt idx="2">
                  <c:v>15063</c:v>
                </c:pt>
                <c:pt idx="3">
                  <c:v>14772</c:v>
                </c:pt>
                <c:pt idx="4">
                  <c:v>12926</c:v>
                </c:pt>
                <c:pt idx="5">
                  <c:v>10808</c:v>
                </c:pt>
                <c:pt idx="6">
                  <c:v>13818</c:v>
                </c:pt>
                <c:pt idx="7">
                  <c:v>9474</c:v>
                </c:pt>
                <c:pt idx="8">
                  <c:v>6724</c:v>
                </c:pt>
                <c:pt idx="9">
                  <c:v>6101</c:v>
                </c:pt>
                <c:pt idx="10">
                  <c:v>5923</c:v>
                </c:pt>
                <c:pt idx="11">
                  <c:v>6265</c:v>
                </c:pt>
                <c:pt idx="12">
                  <c:v>4717</c:v>
                </c:pt>
                <c:pt idx="13">
                  <c:v>4544</c:v>
                </c:pt>
                <c:pt idx="14">
                  <c:v>3538</c:v>
                </c:pt>
                <c:pt idx="15">
                  <c:v>2889</c:v>
                </c:pt>
                <c:pt idx="16">
                  <c:v>1576</c:v>
                </c:pt>
                <c:pt idx="17">
                  <c:v>1517</c:v>
                </c:pt>
                <c:pt idx="18">
                  <c:v>1475</c:v>
                </c:pt>
                <c:pt idx="19">
                  <c:v>1246</c:v>
                </c:pt>
                <c:pt idx="20">
                  <c:v>643</c:v>
                </c:pt>
                <c:pt idx="21">
                  <c:v>5</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Sheet1!$E$2:$E$23</c:f>
              <c:numCache>
                <c:formatCode>General</c:formatCode>
                <c:ptCount val="22"/>
                <c:pt idx="0">
                  <c:v>22952</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Sheet1!$B$2:$B$22</c:f>
              <c:numCache>
                <c:formatCode>General</c:formatCode>
                <c:ptCount val="21"/>
                <c:pt idx="4">
                  <c:v>0.90800000000000003</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Sheet1!$C$2:$C$22</c:f>
              <c:numCache>
                <c:formatCode>0%</c:formatCode>
                <c:ptCount val="21"/>
                <c:pt idx="0">
                  <c:v>0.84799999999999998</c:v>
                </c:pt>
                <c:pt idx="1">
                  <c:v>0.89300000000000002</c:v>
                </c:pt>
                <c:pt idx="2">
                  <c:v>0.89600000000000002</c:v>
                </c:pt>
                <c:pt idx="3">
                  <c:v>0.90600000000000003</c:v>
                </c:pt>
                <c:pt idx="5">
                  <c:v>0.91</c:v>
                </c:pt>
                <c:pt idx="6">
                  <c:v>0.91400000000000003</c:v>
                </c:pt>
                <c:pt idx="7">
                  <c:v>0.91600000000000004</c:v>
                </c:pt>
                <c:pt idx="8">
                  <c:v>0.91800000000000004</c:v>
                </c:pt>
                <c:pt idx="9">
                  <c:v>0.92200000000000004</c:v>
                </c:pt>
                <c:pt idx="10">
                  <c:v>0.92300000000000004</c:v>
                </c:pt>
                <c:pt idx="11">
                  <c:v>0.92300000000000004</c:v>
                </c:pt>
                <c:pt idx="12">
                  <c:v>0.92600000000000005</c:v>
                </c:pt>
                <c:pt idx="13">
                  <c:v>0.93200000000000005</c:v>
                </c:pt>
                <c:pt idx="14">
                  <c:v>0.93300000000000005</c:v>
                </c:pt>
                <c:pt idx="15">
                  <c:v>0.93400000000000005</c:v>
                </c:pt>
                <c:pt idx="16">
                  <c:v>0.93400000000000005</c:v>
                </c:pt>
                <c:pt idx="17">
                  <c:v>0.93899999999999995</c:v>
                </c:pt>
                <c:pt idx="18">
                  <c:v>0.93899999999999995</c:v>
                </c:pt>
                <c:pt idx="19">
                  <c:v>0.94</c:v>
                </c:pt>
                <c:pt idx="20">
                  <c:v>0.94199999999999995</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5194191572792394"/>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2018-2019</c:v>
                </c:pt>
                <c:pt idx="1">
                  <c:v>2019-2020</c:v>
                </c:pt>
                <c:pt idx="2">
                  <c:v>2020-2021</c:v>
                </c:pt>
                <c:pt idx="3">
                  <c:v>2021-2022</c:v>
                </c:pt>
                <c:pt idx="4">
                  <c:v>2022-2023</c:v>
                </c:pt>
                <c:pt idx="5">
                  <c:v>2023-2024</c:v>
                </c:pt>
              </c:strCache>
            </c:strRef>
          </c:cat>
          <c:val>
            <c:numRef>
              <c:f>Sheet1!$B$2:$B$7</c:f>
              <c:numCache>
                <c:formatCode>0%</c:formatCode>
                <c:ptCount val="6"/>
                <c:pt idx="0">
                  <c:v>0.94199999999999995</c:v>
                </c:pt>
                <c:pt idx="1">
                  <c:v>0.94599999999999995</c:v>
                </c:pt>
                <c:pt idx="2">
                  <c:v>0.88900000000000001</c:v>
                </c:pt>
                <c:pt idx="3">
                  <c:v>0.92900000000000005</c:v>
                </c:pt>
                <c:pt idx="4">
                  <c:v>0.92200000000000004</c:v>
                </c:pt>
                <c:pt idx="5">
                  <c:v>0.90800000000000003</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06D2-47C8-A1C5-2EAB2596AE5F}"/>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D2-47C8-A1C5-2EAB2596A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Sheet1!$B$2:$B$22</c:f>
              <c:numCache>
                <c:formatCode>General</c:formatCode>
                <c:ptCount val="21"/>
                <c:pt idx="0">
                  <c:v>0.65</c:v>
                </c:pt>
              </c:numCache>
            </c:numRef>
          </c:val>
          <c:extLst>
            <c:ext xmlns:c16="http://schemas.microsoft.com/office/drawing/2014/chart" uri="{C3380CC4-5D6E-409C-BE32-E72D297353CC}">
              <c16:uniqueId val="{00000002-06D2-47C8-A1C5-2EAB2596AE5F}"/>
            </c:ext>
          </c:extLst>
        </c:ser>
        <c:ser>
          <c:idx val="2"/>
          <c:order val="2"/>
          <c:tx>
            <c:strRef>
              <c:f>Sheet1!$D$1</c:f>
              <c:strCache>
                <c:ptCount val="1"/>
                <c:pt idx="0">
                  <c:v>New Jersey 75%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Sheet1!$D$2:$D$22</c:f>
              <c:numCache>
                <c:formatCode>0%</c:formatCode>
                <c:ptCount val="21"/>
                <c:pt idx="0">
                  <c:v>0.75</c:v>
                </c:pt>
                <c:pt idx="1">
                  <c:v>0.75</c:v>
                </c:pt>
                <c:pt idx="2">
                  <c:v>0.75</c:v>
                </c:pt>
                <c:pt idx="3">
                  <c:v>0.75</c:v>
                </c:pt>
                <c:pt idx="4">
                  <c:v>0.75</c:v>
                </c:pt>
                <c:pt idx="5">
                  <c:v>0.75</c:v>
                </c:pt>
                <c:pt idx="6">
                  <c:v>0.75</c:v>
                </c:pt>
                <c:pt idx="7">
                  <c:v>0.75</c:v>
                </c:pt>
                <c:pt idx="8">
                  <c:v>0.75</c:v>
                </c:pt>
                <c:pt idx="9">
                  <c:v>0.75</c:v>
                </c:pt>
                <c:pt idx="10">
                  <c:v>0.75</c:v>
                </c:pt>
                <c:pt idx="11">
                  <c:v>0.75</c:v>
                </c:pt>
                <c:pt idx="12">
                  <c:v>0.75</c:v>
                </c:pt>
                <c:pt idx="13">
                  <c:v>0.75</c:v>
                </c:pt>
                <c:pt idx="14">
                  <c:v>0.75</c:v>
                </c:pt>
                <c:pt idx="15">
                  <c:v>0.75</c:v>
                </c:pt>
                <c:pt idx="16">
                  <c:v>0.75</c:v>
                </c:pt>
                <c:pt idx="17">
                  <c:v>0.75</c:v>
                </c:pt>
                <c:pt idx="18">
                  <c:v>0.75</c:v>
                </c:pt>
                <c:pt idx="19">
                  <c:v>0.75</c:v>
                </c:pt>
                <c:pt idx="20">
                  <c:v>0.75</c:v>
                </c:pt>
              </c:numCache>
            </c:numRef>
          </c:val>
          <c:extLst>
            <c:ext xmlns:c16="http://schemas.microsoft.com/office/drawing/2014/chart" uri="{C3380CC4-5D6E-409C-BE32-E72D297353CC}">
              <c16:uniqueId val="{00000005-06D2-47C8-A1C5-2EAB2596AE5F}"/>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1"/>
          <c:tx>
            <c:strRef>
              <c:f>Sheet1!$C$1</c:f>
              <c:strCache>
                <c:ptCount val="1"/>
                <c:pt idx="0">
                  <c:v>% Receiving Prenatal Care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Sheet1!$C$2:$C$22</c:f>
              <c:numCache>
                <c:formatCode>0%</c:formatCode>
                <c:ptCount val="21"/>
                <c:pt idx="1">
                  <c:v>0.66</c:v>
                </c:pt>
                <c:pt idx="2" formatCode="General">
                  <c:v>0.67</c:v>
                </c:pt>
                <c:pt idx="3">
                  <c:v>0.7</c:v>
                </c:pt>
                <c:pt idx="4">
                  <c:v>0.7</c:v>
                </c:pt>
                <c:pt idx="5">
                  <c:v>0.74</c:v>
                </c:pt>
                <c:pt idx="6">
                  <c:v>0.74</c:v>
                </c:pt>
                <c:pt idx="7">
                  <c:v>0.74</c:v>
                </c:pt>
                <c:pt idx="8">
                  <c:v>0.75</c:v>
                </c:pt>
                <c:pt idx="9">
                  <c:v>0.75</c:v>
                </c:pt>
                <c:pt idx="10">
                  <c:v>0.75</c:v>
                </c:pt>
                <c:pt idx="11">
                  <c:v>0.76</c:v>
                </c:pt>
                <c:pt idx="12">
                  <c:v>0.79</c:v>
                </c:pt>
                <c:pt idx="13">
                  <c:v>0.8</c:v>
                </c:pt>
                <c:pt idx="14">
                  <c:v>0.81</c:v>
                </c:pt>
                <c:pt idx="15">
                  <c:v>0.82</c:v>
                </c:pt>
                <c:pt idx="16">
                  <c:v>0.82</c:v>
                </c:pt>
                <c:pt idx="17">
                  <c:v>0.83</c:v>
                </c:pt>
                <c:pt idx="18">
                  <c:v>0.84</c:v>
                </c:pt>
                <c:pt idx="19">
                  <c:v>0.85</c:v>
                </c:pt>
                <c:pt idx="20">
                  <c:v>0.87</c:v>
                </c:pt>
              </c:numCache>
            </c:numRef>
          </c:val>
          <c:extLst>
            <c:ext xmlns:c16="http://schemas.microsoft.com/office/drawing/2014/chart" uri="{C3380CC4-5D6E-409C-BE32-E72D297353CC}">
              <c16:uniqueId val="{00000003-06D2-47C8-A1C5-2EAB2596AE5F}"/>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legend>
      <c:legendPos val="tr"/>
      <c:legendEntry>
        <c:idx val="0"/>
        <c:delete val="1"/>
      </c:legendEntry>
      <c:legendEntry>
        <c:idx val="2"/>
        <c:delete val="1"/>
      </c:legendEntry>
      <c:legendEntry>
        <c:idx val="3"/>
        <c:delete val="1"/>
      </c:legendEntry>
      <c:layout>
        <c:manualLayout>
          <c:xMode val="edge"/>
          <c:yMode val="edge"/>
          <c:x val="0.86900546959602076"/>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2"/>
          <c:order val="1"/>
          <c:tx>
            <c:strRef>
              <c:f>Sheet1!$C$1</c:f>
              <c:strCache>
                <c:ptCount val="1"/>
                <c:pt idx="0">
                  <c:v>New Jersey </c:v>
                </c:pt>
              </c:strCache>
            </c:strRef>
          </c:tx>
          <c:spPr>
            <a:noFill/>
            <a:ln>
              <a:noFill/>
            </a:ln>
            <a:effectLst/>
          </c:spPr>
          <c:invertIfNegative val="0"/>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Sheet1!$C$2:$C$8</c:f>
              <c:numCache>
                <c:formatCode>0%</c:formatCode>
                <c:ptCount val="7"/>
                <c:pt idx="0">
                  <c:v>0.82</c:v>
                </c:pt>
                <c:pt idx="1">
                  <c:v>0.65</c:v>
                </c:pt>
                <c:pt idx="2">
                  <c:v>0.64</c:v>
                </c:pt>
                <c:pt idx="3">
                  <c:v>0.83</c:v>
                </c:pt>
                <c:pt idx="4">
                  <c:v>0.62</c:v>
                </c:pt>
                <c:pt idx="5">
                  <c:v>0.71</c:v>
                </c:pt>
                <c:pt idx="6">
                  <c:v>0.73</c:v>
                </c:pt>
              </c:numCache>
            </c:numRef>
          </c:val>
          <c:extLst>
            <c:ext xmlns:c16="http://schemas.microsoft.com/office/drawing/2014/chart" uri="{C3380CC4-5D6E-409C-BE32-E72D297353CC}">
              <c16:uniqueId val="{00000004-A274-4E1F-B60E-5B2A75C44B03}"/>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0"/>
          <c:tx>
            <c:strRef>
              <c:f>Sheet1!$B$1</c:f>
              <c:strCache>
                <c:ptCount val="1"/>
                <c:pt idx="0">
                  <c:v>County Percentage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Sheet1!$B$2:$B$8</c:f>
              <c:numCache>
                <c:formatCode>0%</c:formatCode>
                <c:ptCount val="7"/>
                <c:pt idx="0">
                  <c:v>0.79</c:v>
                </c:pt>
                <c:pt idx="1">
                  <c:v>0.59</c:v>
                </c:pt>
                <c:pt idx="2">
                  <c:v>0.56999999999999995</c:v>
                </c:pt>
                <c:pt idx="3">
                  <c:v>0.83</c:v>
                </c:pt>
                <c:pt idx="4">
                  <c:v>0.5</c:v>
                </c:pt>
                <c:pt idx="5">
                  <c:v>0.61</c:v>
                </c:pt>
                <c:pt idx="6">
                  <c:v>0.7</c:v>
                </c:pt>
              </c:numCache>
            </c:numRef>
          </c:val>
          <c:extLst>
            <c:ext xmlns:c16="http://schemas.microsoft.com/office/drawing/2014/chart" uri="{C3380CC4-5D6E-409C-BE32-E72D297353CC}">
              <c16:uniqueId val="{00000005-A274-4E1F-B60E-5B2A75C44B03}"/>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0%"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88668855344679698"/>
        </c:manualLayout>
      </c:layout>
      <c:barChart>
        <c:barDir val="bar"/>
        <c:grouping val="clustered"/>
        <c:varyColors val="0"/>
        <c:ser>
          <c:idx val="0"/>
          <c:order val="0"/>
          <c:tx>
            <c:strRef>
              <c:f>Sheet1!$B$1</c:f>
              <c:strCache>
                <c:ptCount val="1"/>
                <c:pt idx="0">
                  <c:v>Cesarean Delivery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Sheet1!$B$2:$B$22</c:f>
              <c:numCache>
                <c:formatCode>0.0%</c:formatCode>
                <c:ptCount val="21"/>
                <c:pt idx="0">
                  <c:v>0.40699999999999997</c:v>
                </c:pt>
                <c:pt idx="1">
                  <c:v>0.38</c:v>
                </c:pt>
                <c:pt idx="2">
                  <c:v>0.379</c:v>
                </c:pt>
                <c:pt idx="3">
                  <c:v>0.373</c:v>
                </c:pt>
                <c:pt idx="4">
                  <c:v>0.36399999999999999</c:v>
                </c:pt>
                <c:pt idx="5">
                  <c:v>0.35799999999999998</c:v>
                </c:pt>
                <c:pt idx="7">
                  <c:v>0.34799999999999998</c:v>
                </c:pt>
                <c:pt idx="8">
                  <c:v>0.34499999999999997</c:v>
                </c:pt>
                <c:pt idx="9">
                  <c:v>0.34499999999999997</c:v>
                </c:pt>
                <c:pt idx="10">
                  <c:v>0.34300000000000003</c:v>
                </c:pt>
                <c:pt idx="11">
                  <c:v>0.33100000000000002</c:v>
                </c:pt>
                <c:pt idx="12">
                  <c:v>0.32800000000000001</c:v>
                </c:pt>
                <c:pt idx="13">
                  <c:v>0.32700000000000001</c:v>
                </c:pt>
                <c:pt idx="14">
                  <c:v>0.32300000000000001</c:v>
                </c:pt>
                <c:pt idx="15">
                  <c:v>0.32100000000000001</c:v>
                </c:pt>
                <c:pt idx="16">
                  <c:v>0.313</c:v>
                </c:pt>
                <c:pt idx="17">
                  <c:v>0.311</c:v>
                </c:pt>
                <c:pt idx="18">
                  <c:v>0.31</c:v>
                </c:pt>
                <c:pt idx="19">
                  <c:v>0.27500000000000002</c:v>
                </c:pt>
                <c:pt idx="20">
                  <c:v>0.191</c:v>
                </c:pt>
              </c:numCache>
            </c:numRef>
          </c:val>
          <c:extLst>
            <c:ext xmlns:c16="http://schemas.microsoft.com/office/drawing/2014/chart" uri="{C3380CC4-5D6E-409C-BE32-E72D297353CC}">
              <c16:uniqueId val="{00000000-AAD7-4EC6-8FBF-EA298BF444F7}"/>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Sheet1!$C$2:$C$22</c:f>
              <c:numCache>
                <c:formatCode>General</c:formatCode>
                <c:ptCount val="21"/>
                <c:pt idx="6" formatCode="0.0%">
                  <c:v>0.35</c:v>
                </c:pt>
              </c:numCache>
            </c:numRef>
          </c:val>
          <c:extLst>
            <c:ext xmlns:c16="http://schemas.microsoft.com/office/drawing/2014/chart" uri="{C3380CC4-5D6E-409C-BE32-E72D297353CC}">
              <c16:uniqueId val="{00000001-AAD7-4EC6-8FBF-EA298BF444F7}"/>
            </c:ext>
          </c:extLst>
        </c:ser>
        <c:ser>
          <c:idx val="3"/>
          <c:order val="2"/>
          <c:tx>
            <c:strRef>
              <c:f>Sheet1!$D$1</c:f>
              <c:strCache>
                <c:ptCount val="1"/>
                <c:pt idx="0">
                  <c:v>NJ 33.2%</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Sheet1!$D$2:$D$22</c:f>
              <c:numCache>
                <c:formatCode>0.0%</c:formatCode>
                <c:ptCount val="21"/>
                <c:pt idx="0">
                  <c:v>0.33200000000000002</c:v>
                </c:pt>
                <c:pt idx="1">
                  <c:v>0.33200000000000002</c:v>
                </c:pt>
                <c:pt idx="2">
                  <c:v>0.33200000000000002</c:v>
                </c:pt>
                <c:pt idx="3">
                  <c:v>0.33200000000000002</c:v>
                </c:pt>
                <c:pt idx="4">
                  <c:v>0.33200000000000002</c:v>
                </c:pt>
                <c:pt idx="5">
                  <c:v>0.33200000000000002</c:v>
                </c:pt>
                <c:pt idx="6">
                  <c:v>0.33200000000000002</c:v>
                </c:pt>
                <c:pt idx="7">
                  <c:v>0.33200000000000002</c:v>
                </c:pt>
                <c:pt idx="8">
                  <c:v>0.33200000000000002</c:v>
                </c:pt>
                <c:pt idx="9">
                  <c:v>0.33200000000000002</c:v>
                </c:pt>
                <c:pt idx="10">
                  <c:v>0.33200000000000002</c:v>
                </c:pt>
                <c:pt idx="11">
                  <c:v>0.33200000000000002</c:v>
                </c:pt>
                <c:pt idx="12">
                  <c:v>0.33200000000000002</c:v>
                </c:pt>
                <c:pt idx="13">
                  <c:v>0.33200000000000002</c:v>
                </c:pt>
                <c:pt idx="14">
                  <c:v>0.33200000000000002</c:v>
                </c:pt>
                <c:pt idx="15">
                  <c:v>0.33200000000000002</c:v>
                </c:pt>
                <c:pt idx="16">
                  <c:v>0.33200000000000002</c:v>
                </c:pt>
                <c:pt idx="17">
                  <c:v>0.33200000000000002</c:v>
                </c:pt>
                <c:pt idx="18">
                  <c:v>0.33200000000000002</c:v>
                </c:pt>
                <c:pt idx="19">
                  <c:v>0.33200000000000002</c:v>
                </c:pt>
                <c:pt idx="20">
                  <c:v>0.33200000000000002</c:v>
                </c:pt>
              </c:numCache>
            </c:numRef>
          </c:val>
          <c:extLst>
            <c:ext xmlns:c16="http://schemas.microsoft.com/office/drawing/2014/chart" uri="{C3380CC4-5D6E-409C-BE32-E72D297353CC}">
              <c16:uniqueId val="{00000003-AAD7-4EC6-8FBF-EA298BF444F7}"/>
            </c:ext>
          </c:extLst>
        </c:ser>
        <c:ser>
          <c:idx val="2"/>
          <c:order val="3"/>
          <c:tx>
            <c:strRef>
              <c:f>Sheet1!#REF!</c:f>
              <c:strCache>
                <c:ptCount val="1"/>
                <c:pt idx="0">
                  <c:v>#REF!</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Sheet1!#REF!</c:f>
              <c:numCache>
                <c:formatCode>General</c:formatCode>
                <c:ptCount val="1"/>
                <c:pt idx="0">
                  <c:v>1</c:v>
                </c:pt>
              </c:numCache>
            </c:numRef>
          </c:val>
          <c:extLst>
            <c:ext xmlns:c16="http://schemas.microsoft.com/office/drawing/2014/chart" uri="{C3380CC4-5D6E-409C-BE32-E72D297353CC}">
              <c16:uniqueId val="{00000005-AAD7-4EC6-8FBF-EA298BF444F7}"/>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Cesarean Delivery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1998-2002</c:v>
                </c:pt>
                <c:pt idx="1">
                  <c:v>2003-2007</c:v>
                </c:pt>
                <c:pt idx="2">
                  <c:v>2008-2012</c:v>
                </c:pt>
                <c:pt idx="3">
                  <c:v>2014-2017</c:v>
                </c:pt>
                <c:pt idx="4">
                  <c:v>2018-2022</c:v>
                </c:pt>
              </c:strCache>
            </c:strRef>
          </c:cat>
          <c:val>
            <c:numRef>
              <c:f>Sheet1!$B$2:$B$6</c:f>
              <c:numCache>
                <c:formatCode>0.00%</c:formatCode>
                <c:ptCount val="5"/>
                <c:pt idx="0">
                  <c:v>0.29399999999999998</c:v>
                </c:pt>
                <c:pt idx="1">
                  <c:v>0.38300000000000001</c:v>
                </c:pt>
                <c:pt idx="2">
                  <c:v>0.40500000000000003</c:v>
                </c:pt>
                <c:pt idx="3">
                  <c:v>0.378</c:v>
                </c:pt>
                <c:pt idx="4">
                  <c:v>0.35</c:v>
                </c:pt>
              </c:numCache>
            </c:numRef>
          </c:val>
          <c:smooth val="0"/>
          <c:extLst>
            <c:ext xmlns:c16="http://schemas.microsoft.com/office/drawing/2014/chart" uri="{C3380CC4-5D6E-409C-BE32-E72D297353CC}">
              <c16:uniqueId val="{00000000-7525-40D5-B830-B44D6DECC15C}"/>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Essex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1"/>
              <c:layout>
                <c:manualLayout>
                  <c:x val="-1.7722757715630481E-2"/>
                  <c:y val="-3.16854763664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06-4527-B4B8-F070BE062E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Sheet1!$B$2:$M$2</c:f>
              <c:numCache>
                <c:formatCode>0.0%</c:formatCode>
                <c:ptCount val="12"/>
                <c:pt idx="0">
                  <c:v>5.8000000000000003E-2</c:v>
                </c:pt>
                <c:pt idx="1">
                  <c:v>5.7000000000000002E-2</c:v>
                </c:pt>
                <c:pt idx="2">
                  <c:v>5.3999999999999999E-2</c:v>
                </c:pt>
                <c:pt idx="3">
                  <c:v>5.6000000000000001E-2</c:v>
                </c:pt>
                <c:pt idx="4">
                  <c:v>6.3E-2</c:v>
                </c:pt>
                <c:pt idx="5">
                  <c:v>6.0999999999999999E-2</c:v>
                </c:pt>
                <c:pt idx="6">
                  <c:v>5.8000000000000003E-2</c:v>
                </c:pt>
                <c:pt idx="7">
                  <c:v>5.1999999999999998E-2</c:v>
                </c:pt>
                <c:pt idx="8">
                  <c:v>5.7000000000000002E-2</c:v>
                </c:pt>
                <c:pt idx="9">
                  <c:v>6.0999999999999999E-2</c:v>
                </c:pt>
                <c:pt idx="10">
                  <c:v>6.9000000000000006E-2</c:v>
                </c:pt>
                <c:pt idx="11">
                  <c:v>6.9000000000000006E-2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Sheet1!$B$3:$M$3</c:f>
              <c:numCache>
                <c:formatCode>0.0%</c:formatCode>
                <c:ptCount val="12"/>
                <c:pt idx="0">
                  <c:v>4.4999999999999998E-2</c:v>
                </c:pt>
                <c:pt idx="1">
                  <c:v>4.4999999999999998E-2</c:v>
                </c:pt>
                <c:pt idx="2">
                  <c:v>4.3999999999999997E-2</c:v>
                </c:pt>
                <c:pt idx="3">
                  <c:v>4.4999999999999998E-2</c:v>
                </c:pt>
                <c:pt idx="4">
                  <c:v>5.1999999999999998E-2</c:v>
                </c:pt>
                <c:pt idx="5">
                  <c:v>5.0999999999999997E-2</c:v>
                </c:pt>
                <c:pt idx="6">
                  <c:v>4.8000000000000001E-2</c:v>
                </c:pt>
                <c:pt idx="7">
                  <c:v>4.1000000000000002E-2</c:v>
                </c:pt>
                <c:pt idx="8">
                  <c:v>4.4999999999999998E-2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3.6499999999999998E-2</c:v>
                </c:pt>
                <c:pt idx="1">
                  <c:v>3.9E-2</c:v>
                </c:pt>
                <c:pt idx="2">
                  <c:v>0.04</c:v>
                </c:pt>
                <c:pt idx="3">
                  <c:v>4.0500000000000001E-2</c:v>
                </c:pt>
                <c:pt idx="4">
                  <c:v>4.1000000000000002E-2</c:v>
                </c:pt>
                <c:pt idx="5">
                  <c:v>4.1000000000000002E-2</c:v>
                </c:pt>
                <c:pt idx="6">
                  <c:v>4.1000000000000002E-2</c:v>
                </c:pt>
                <c:pt idx="7">
                  <c:v>4.2500000000000003E-2</c:v>
                </c:pt>
                <c:pt idx="8">
                  <c:v>4.3499999999999997E-2</c:v>
                </c:pt>
                <c:pt idx="9">
                  <c:v>4.3499999999999997E-2</c:v>
                </c:pt>
                <c:pt idx="10">
                  <c:v>4.3999999999999997E-2</c:v>
                </c:pt>
                <c:pt idx="11">
                  <c:v>4.4999999999999998E-2</c:v>
                </c:pt>
                <c:pt idx="12">
                  <c:v>4.7E-2</c:v>
                </c:pt>
                <c:pt idx="13">
                  <c:v>0.05</c:v>
                </c:pt>
                <c:pt idx="14">
                  <c:v>0.05</c:v>
                </c:pt>
                <c:pt idx="15">
                  <c:v>5.7500000000000002E-2</c:v>
                </c:pt>
                <c:pt idx="17">
                  <c:v>5.8500000000000003E-2</c:v>
                </c:pt>
                <c:pt idx="18">
                  <c:v>6.1499999999999999E-2</c:v>
                </c:pt>
                <c:pt idx="19">
                  <c:v>6.7500000000000004E-2</c:v>
                </c:pt>
                <c:pt idx="20">
                  <c:v>7.1499999999999994E-2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16" formatCode="0.0">
                  <c:v>5.8000000000000003E-2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4.7E-2</c:v>
                </c:pt>
                <c:pt idx="1">
                  <c:v>4.7E-2</c:v>
                </c:pt>
                <c:pt idx="2">
                  <c:v>4.7E-2</c:v>
                </c:pt>
                <c:pt idx="3">
                  <c:v>4.7E-2</c:v>
                </c:pt>
                <c:pt idx="4">
                  <c:v>4.7E-2</c:v>
                </c:pt>
                <c:pt idx="5">
                  <c:v>4.7E-2</c:v>
                </c:pt>
                <c:pt idx="6">
                  <c:v>4.7E-2</c:v>
                </c:pt>
                <c:pt idx="7">
                  <c:v>4.7E-2</c:v>
                </c:pt>
                <c:pt idx="8">
                  <c:v>4.7E-2</c:v>
                </c:pt>
                <c:pt idx="9">
                  <c:v>4.7E-2</c:v>
                </c:pt>
                <c:pt idx="10">
                  <c:v>4.7E-2</c:v>
                </c:pt>
                <c:pt idx="11">
                  <c:v>4.7E-2</c:v>
                </c:pt>
                <c:pt idx="12">
                  <c:v>4.7E-2</c:v>
                </c:pt>
                <c:pt idx="13">
                  <c:v>4.7E-2</c:v>
                </c:pt>
                <c:pt idx="14">
                  <c:v>4.7E-2</c:v>
                </c:pt>
                <c:pt idx="15">
                  <c:v>4.7E-2</c:v>
                </c:pt>
                <c:pt idx="16">
                  <c:v>4.7E-2</c:v>
                </c:pt>
                <c:pt idx="17">
                  <c:v>4.7E-2</c:v>
                </c:pt>
                <c:pt idx="18">
                  <c:v>4.7E-2</c:v>
                </c:pt>
                <c:pt idx="19">
                  <c:v>4.7E-2</c:v>
                </c:pt>
                <c:pt idx="20">
                  <c:v>4.7E-2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6568363280823075"/>
          <c:y val="0.90985018581953503"/>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Sheet1!$B$2:$B$22</c:f>
              <c:numCache>
                <c:formatCode>0.00%</c:formatCode>
                <c:ptCount val="21"/>
                <c:pt idx="0">
                  <c:v>0.13723350000000001</c:v>
                </c:pt>
                <c:pt idx="1">
                  <c:v>7.9659300000000002E-2</c:v>
                </c:pt>
                <c:pt idx="3" formatCode="General">
                  <c:v>7.2935200000000006E-2</c:v>
                </c:pt>
                <c:pt idx="4">
                  <c:v>6.7153299999999999E-2</c:v>
                </c:pt>
                <c:pt idx="5">
                  <c:v>6.7063300000000006E-2</c:v>
                </c:pt>
                <c:pt idx="6">
                  <c:v>6.6850800000000002E-2</c:v>
                </c:pt>
                <c:pt idx="7">
                  <c:v>6.1415400000000002E-2</c:v>
                </c:pt>
                <c:pt idx="8">
                  <c:v>5.6457800000000002E-2</c:v>
                </c:pt>
                <c:pt idx="9">
                  <c:v>5.5675000000000002E-2</c:v>
                </c:pt>
                <c:pt idx="10">
                  <c:v>5.39216E-2</c:v>
                </c:pt>
                <c:pt idx="11">
                  <c:v>5.1183100000000002E-2</c:v>
                </c:pt>
                <c:pt idx="12">
                  <c:v>4.8031200000000003E-2</c:v>
                </c:pt>
                <c:pt idx="13">
                  <c:v>4.3699300000000003E-2</c:v>
                </c:pt>
                <c:pt idx="14">
                  <c:v>3.7602900000000002E-2</c:v>
                </c:pt>
                <c:pt idx="15">
                  <c:v>3.7151999999999998E-2</c:v>
                </c:pt>
                <c:pt idx="16">
                  <c:v>3.5925699999999998E-2</c:v>
                </c:pt>
                <c:pt idx="17">
                  <c:v>3.5087699999999999E-2</c:v>
                </c:pt>
                <c:pt idx="18">
                  <c:v>3.4970399999999999E-2</c:v>
                </c:pt>
                <c:pt idx="19">
                  <c:v>3.21071E-2</c:v>
                </c:pt>
                <c:pt idx="20">
                  <c:v>3.0054299999999999E-2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Sheet1!$C$2:$C$22</c:f>
              <c:numCache>
                <c:formatCode>General</c:formatCode>
                <c:ptCount val="21"/>
                <c:pt idx="2" formatCode="0.0%">
                  <c:v>7.4577400000000002E-2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7707482104326556E-2"/>
                  <c:y val="-8.11631582114935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74</c:v>
                </c:pt>
                <c:pt idx="1">
                  <c:v>74</c:v>
                </c:pt>
                <c:pt idx="2">
                  <c:v>75</c:v>
                </c:pt>
                <c:pt idx="3">
                  <c:v>75</c:v>
                </c:pt>
                <c:pt idx="4">
                  <c:v>75</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9.1101699999999994E-2</c:v>
                </c:pt>
                <c:pt idx="1">
                  <c:v>8.2923499999999997E-2</c:v>
                </c:pt>
                <c:pt idx="2">
                  <c:v>8.6116600000000001E-2</c:v>
                </c:pt>
                <c:pt idx="3">
                  <c:v>8.1455E-2</c:v>
                </c:pt>
                <c:pt idx="4">
                  <c:v>7.4577400000000002E-2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Cohort 2023 4-Year Graduation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Lead Charter School</c:v>
                </c:pt>
                <c:pt idx="1">
                  <c:v>Irvington Public School District</c:v>
                </c:pt>
                <c:pt idx="2">
                  <c:v>Peoples Preparatory Charter School</c:v>
                </c:pt>
                <c:pt idx="3">
                  <c:v>Newark Public School District</c:v>
                </c:pt>
                <c:pt idx="4">
                  <c:v>East Orange School District</c:v>
                </c:pt>
                <c:pt idx="5">
                  <c:v>North Star Academy Charter School</c:v>
                </c:pt>
                <c:pt idx="6">
                  <c:v>West Orange Public Schools</c:v>
                </c:pt>
                <c:pt idx="7">
                  <c:v>Orange Board Of Education School District</c:v>
                </c:pt>
                <c:pt idx="8">
                  <c:v>South Orange-Maplewood School District</c:v>
                </c:pt>
                <c:pt idx="9">
                  <c:v>Great Oaks Legacy Charter School</c:v>
                </c:pt>
                <c:pt idx="10">
                  <c:v>Belleville Public School District</c:v>
                </c:pt>
                <c:pt idx="11">
                  <c:v>Marion P. Thomas Charter School</c:v>
                </c:pt>
                <c:pt idx="12">
                  <c:v>Team Academy Charter School</c:v>
                </c:pt>
                <c:pt idx="13">
                  <c:v>Nutley Public School District</c:v>
                </c:pt>
              </c:strCache>
            </c:strRef>
          </c:cat>
          <c:val>
            <c:numRef>
              <c:f>Sheet1!$B$2:$B$15</c:f>
              <c:numCache>
                <c:formatCode>General</c:formatCode>
                <c:ptCount val="14"/>
                <c:pt idx="0">
                  <c:v>34.700000000000003</c:v>
                </c:pt>
                <c:pt idx="1">
                  <c:v>79.599999999999994</c:v>
                </c:pt>
                <c:pt idx="2">
                  <c:v>84.6</c:v>
                </c:pt>
                <c:pt idx="3">
                  <c:v>85.7</c:v>
                </c:pt>
                <c:pt idx="4">
                  <c:v>87</c:v>
                </c:pt>
                <c:pt idx="5">
                  <c:v>87.7</c:v>
                </c:pt>
                <c:pt idx="6">
                  <c:v>88.4</c:v>
                </c:pt>
                <c:pt idx="7">
                  <c:v>90.2</c:v>
                </c:pt>
                <c:pt idx="8">
                  <c:v>91.5</c:v>
                </c:pt>
                <c:pt idx="9">
                  <c:v>92.4</c:v>
                </c:pt>
                <c:pt idx="10">
                  <c:v>92.8</c:v>
                </c:pt>
                <c:pt idx="11">
                  <c:v>93.8</c:v>
                </c:pt>
                <c:pt idx="12">
                  <c:v>93.8</c:v>
                </c:pt>
                <c:pt idx="13">
                  <c:v>94</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NJ Rate 91.1</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Sheet1!$A$2:$A$15</c:f>
              <c:strCache>
                <c:ptCount val="14"/>
                <c:pt idx="0">
                  <c:v>Lead Charter School</c:v>
                </c:pt>
                <c:pt idx="1">
                  <c:v>Irvington Public School District</c:v>
                </c:pt>
                <c:pt idx="2">
                  <c:v>Peoples Preparatory Charter School</c:v>
                </c:pt>
                <c:pt idx="3">
                  <c:v>Newark Public School District</c:v>
                </c:pt>
                <c:pt idx="4">
                  <c:v>East Orange School District</c:v>
                </c:pt>
                <c:pt idx="5">
                  <c:v>North Star Academy Charter School</c:v>
                </c:pt>
                <c:pt idx="6">
                  <c:v>West Orange Public Schools</c:v>
                </c:pt>
                <c:pt idx="7">
                  <c:v>Orange Board Of Education School District</c:v>
                </c:pt>
                <c:pt idx="8">
                  <c:v>South Orange-Maplewood School District</c:v>
                </c:pt>
                <c:pt idx="9">
                  <c:v>Great Oaks Legacy Charter School</c:v>
                </c:pt>
                <c:pt idx="10">
                  <c:v>Belleville Public School District</c:v>
                </c:pt>
                <c:pt idx="11">
                  <c:v>Marion P. Thomas Charter School</c:v>
                </c:pt>
                <c:pt idx="12">
                  <c:v>Team Academy Charter School</c:v>
                </c:pt>
                <c:pt idx="13">
                  <c:v>Nutley Public School District</c:v>
                </c:pt>
              </c:strCache>
            </c:strRef>
          </c:cat>
          <c:val>
            <c:numRef>
              <c:f>Sheet1!$C$2:$C$15</c:f>
              <c:numCache>
                <c:formatCode>General</c:formatCode>
                <c:ptCount val="14"/>
                <c:pt idx="0">
                  <c:v>91.1</c:v>
                </c:pt>
                <c:pt idx="1">
                  <c:v>91.1</c:v>
                </c:pt>
                <c:pt idx="2">
                  <c:v>91.1</c:v>
                </c:pt>
                <c:pt idx="3">
                  <c:v>91.1</c:v>
                </c:pt>
                <c:pt idx="4">
                  <c:v>91.1</c:v>
                </c:pt>
                <c:pt idx="5">
                  <c:v>91.1</c:v>
                </c:pt>
                <c:pt idx="6">
                  <c:v>91.1</c:v>
                </c:pt>
                <c:pt idx="7">
                  <c:v>91.1</c:v>
                </c:pt>
                <c:pt idx="8">
                  <c:v>91.1</c:v>
                </c:pt>
                <c:pt idx="9">
                  <c:v>91.1</c:v>
                </c:pt>
                <c:pt idx="10">
                  <c:v>91.1</c:v>
                </c:pt>
                <c:pt idx="11">
                  <c:v>91.1</c:v>
                </c:pt>
                <c:pt idx="12">
                  <c:v>91.1</c:v>
                </c:pt>
                <c:pt idx="13">
                  <c:v>91.1</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85014713113473206"/>
          <c:y val="0.92649272924746306"/>
          <c:w val="0.12018973726829363"/>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0.83499999999999996</c:v>
                </c:pt>
                <c:pt idx="1">
                  <c:v>0.82499999999999996</c:v>
                </c:pt>
                <c:pt idx="2">
                  <c:v>0.876</c:v>
                </c:pt>
                <c:pt idx="3">
                  <c:v>0.91</c:v>
                </c:pt>
                <c:pt idx="4">
                  <c:v>0.94499999999999995</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Sheet1!$B$2:$B$22</c:f>
              <c:numCache>
                <c:formatCode>0.0%</c:formatCode>
                <c:ptCount val="21"/>
                <c:pt idx="0">
                  <c:v>0.9</c:v>
                </c:pt>
                <c:pt idx="1">
                  <c:v>0.91700000000000004</c:v>
                </c:pt>
                <c:pt idx="2">
                  <c:v>0.91900000000000004</c:v>
                </c:pt>
                <c:pt idx="3">
                  <c:v>0.92400000000000004</c:v>
                </c:pt>
                <c:pt idx="4">
                  <c:v>0.92500000000000004</c:v>
                </c:pt>
                <c:pt idx="5">
                  <c:v>0.93100000000000005</c:v>
                </c:pt>
                <c:pt idx="6">
                  <c:v>0.93300000000000005</c:v>
                </c:pt>
                <c:pt idx="7">
                  <c:v>0.93400000000000005</c:v>
                </c:pt>
                <c:pt idx="8" formatCode="General">
                  <c:v>0.93500000000000005</c:v>
                </c:pt>
                <c:pt idx="9">
                  <c:v>0.94</c:v>
                </c:pt>
                <c:pt idx="10">
                  <c:v>0.94299999999999995</c:v>
                </c:pt>
                <c:pt idx="12">
                  <c:v>0.94499999999999995</c:v>
                </c:pt>
                <c:pt idx="13">
                  <c:v>0.94599999999999995</c:v>
                </c:pt>
                <c:pt idx="14">
                  <c:v>0.95199999999999996</c:v>
                </c:pt>
                <c:pt idx="15">
                  <c:v>0.95299999999999996</c:v>
                </c:pt>
                <c:pt idx="16">
                  <c:v>0.95799999999999996</c:v>
                </c:pt>
                <c:pt idx="17">
                  <c:v>0.96</c:v>
                </c:pt>
                <c:pt idx="18">
                  <c:v>0.96099999999999997</c:v>
                </c:pt>
                <c:pt idx="19">
                  <c:v>0.96199999999999997</c:v>
                </c:pt>
                <c:pt idx="20">
                  <c:v>0.96499999999999997</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Sheet1!$C$2:$C$22</c:f>
              <c:numCache>
                <c:formatCode>General</c:formatCode>
                <c:ptCount val="21"/>
                <c:pt idx="11">
                  <c:v>0.94499999999999995</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Sheet1!$B$2:$B$22</c:f>
              <c:numCache>
                <c:formatCode>General</c:formatCode>
                <c:ptCount val="21"/>
                <c:pt idx="14">
                  <c:v>21.22</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Total Crime Rate</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Sheet1!$C$2:$C$22</c:f>
              <c:numCache>
                <c:formatCode>0.00</c:formatCode>
                <c:ptCount val="21"/>
                <c:pt idx="0">
                  <c:v>4.64669619900251</c:v>
                </c:pt>
                <c:pt idx="1">
                  <c:v>4.8090019487458902</c:v>
                </c:pt>
                <c:pt idx="2">
                  <c:v>6.9093938354486202</c:v>
                </c:pt>
                <c:pt idx="3">
                  <c:v>8.1732139636888306</c:v>
                </c:pt>
                <c:pt idx="4">
                  <c:v>8.9309554709670191</c:v>
                </c:pt>
                <c:pt idx="5">
                  <c:v>10.8784975598718</c:v>
                </c:pt>
                <c:pt idx="6">
                  <c:v>11.921618204804</c:v>
                </c:pt>
                <c:pt idx="7">
                  <c:v>13.6995486004603</c:v>
                </c:pt>
                <c:pt idx="8">
                  <c:v>14.419292484687601</c:v>
                </c:pt>
                <c:pt idx="9">
                  <c:v>15.3824528068675</c:v>
                </c:pt>
                <c:pt idx="10">
                  <c:v>17.154399448221501</c:v>
                </c:pt>
                <c:pt idx="11">
                  <c:v>18.7673468825543</c:v>
                </c:pt>
                <c:pt idx="12">
                  <c:v>19.2884387274574</c:v>
                </c:pt>
                <c:pt idx="13">
                  <c:v>20.153219864234199</c:v>
                </c:pt>
                <c:pt idx="15">
                  <c:v>21.524020323339801</c:v>
                </c:pt>
                <c:pt idx="16">
                  <c:v>23.676413037401499</c:v>
                </c:pt>
                <c:pt idx="17">
                  <c:v>26.3819833686218</c:v>
                </c:pt>
                <c:pt idx="18">
                  <c:v>31.995314942282199</c:v>
                </c:pt>
                <c:pt idx="19">
                  <c:v>33.451202263083502</c:v>
                </c:pt>
                <c:pt idx="20">
                  <c:v>37.615277816088799</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3378668575519061E-2"/>
                  <c:y val="0.1696255962745977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6.3223574325936505E-2"/>
                  <c:y val="-0.3525087058934692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80</c:v>
                </c:pt>
                <c:pt idx="1">
                  <c:v>182</c:v>
                </c:pt>
                <c:pt idx="2">
                  <c:v>870</c:v>
                </c:pt>
                <c:pt idx="3">
                  <c:v>1808</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1355</c:v>
                </c:pt>
                <c:pt idx="1">
                  <c:v>9720</c:v>
                </c:pt>
                <c:pt idx="2">
                  <c:v>3729</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Sheet1!$B$2:$B$22</c:f>
              <c:numCache>
                <c:formatCode>General</c:formatCode>
                <c:ptCount val="21"/>
                <c:pt idx="0">
                  <c:v>0.78259999999999996</c:v>
                </c:pt>
                <c:pt idx="1">
                  <c:v>1.0397700000000001</c:v>
                </c:pt>
                <c:pt idx="2">
                  <c:v>1.0717000000000001</c:v>
                </c:pt>
                <c:pt idx="3">
                  <c:v>1.1459600000000001</c:v>
                </c:pt>
                <c:pt idx="4">
                  <c:v>1.1575200000000001</c:v>
                </c:pt>
                <c:pt idx="5">
                  <c:v>1.5809</c:v>
                </c:pt>
                <c:pt idx="6">
                  <c:v>2.1857099999999998</c:v>
                </c:pt>
                <c:pt idx="7">
                  <c:v>2.2530600000000001</c:v>
                </c:pt>
                <c:pt idx="8">
                  <c:v>2.4234200000000001</c:v>
                </c:pt>
                <c:pt idx="9">
                  <c:v>2.5204599999999999</c:v>
                </c:pt>
                <c:pt idx="10">
                  <c:v>2.5415899999999998</c:v>
                </c:pt>
                <c:pt idx="11">
                  <c:v>2.6693199999999999</c:v>
                </c:pt>
                <c:pt idx="12">
                  <c:v>3.1207600000000002</c:v>
                </c:pt>
                <c:pt idx="13">
                  <c:v>3.4020800000000002</c:v>
                </c:pt>
                <c:pt idx="14">
                  <c:v>3.4252600000000002</c:v>
                </c:pt>
                <c:pt idx="16">
                  <c:v>4.2708700000000004</c:v>
                </c:pt>
                <c:pt idx="17">
                  <c:v>6.7025499999999996</c:v>
                </c:pt>
                <c:pt idx="18">
                  <c:v>7.0067399999999997</c:v>
                </c:pt>
                <c:pt idx="19">
                  <c:v>7.95573</c:v>
                </c:pt>
                <c:pt idx="20">
                  <c:v>33.877429999999997</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Sheet1!$C$2:$C$22</c:f>
              <c:numCache>
                <c:formatCode>General</c:formatCode>
                <c:ptCount val="21"/>
                <c:pt idx="15">
                  <c:v>4.25</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Sheet1!$D$2:$D$22</c:f>
              <c:numCache>
                <c:formatCode>General</c:formatCode>
                <c:ptCount val="21"/>
                <c:pt idx="0">
                  <c:v>4.1863299999999999</c:v>
                </c:pt>
                <c:pt idx="1">
                  <c:v>4.1863299999999999</c:v>
                </c:pt>
                <c:pt idx="2">
                  <c:v>4.1863299999999999</c:v>
                </c:pt>
                <c:pt idx="3">
                  <c:v>4.1863299999999999</c:v>
                </c:pt>
                <c:pt idx="4">
                  <c:v>4.1863299999999999</c:v>
                </c:pt>
                <c:pt idx="5">
                  <c:v>4.1863299999999999</c:v>
                </c:pt>
                <c:pt idx="6">
                  <c:v>4.1863299999999999</c:v>
                </c:pt>
                <c:pt idx="7">
                  <c:v>4.1863299999999999</c:v>
                </c:pt>
                <c:pt idx="8">
                  <c:v>4.1863299999999999</c:v>
                </c:pt>
                <c:pt idx="9">
                  <c:v>4.1863299999999999</c:v>
                </c:pt>
                <c:pt idx="10">
                  <c:v>4.1863299999999999</c:v>
                </c:pt>
                <c:pt idx="11">
                  <c:v>4.1863299999999999</c:v>
                </c:pt>
                <c:pt idx="12">
                  <c:v>4.1863299999999999</c:v>
                </c:pt>
                <c:pt idx="13">
                  <c:v>4.1863299999999999</c:v>
                </c:pt>
                <c:pt idx="14">
                  <c:v>4.1863299999999999</c:v>
                </c:pt>
                <c:pt idx="15">
                  <c:v>4.1863299999999999</c:v>
                </c:pt>
                <c:pt idx="16">
                  <c:v>4.1863299999999999</c:v>
                </c:pt>
                <c:pt idx="17">
                  <c:v>4.1863299999999999</c:v>
                </c:pt>
                <c:pt idx="18">
                  <c:v>4.1863299999999999</c:v>
                </c:pt>
                <c:pt idx="19">
                  <c:v>4.1863299999999999</c:v>
                </c:pt>
                <c:pt idx="20">
                  <c:v>4.1863299999999999</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3552706692913385"/>
          <c:y val="0.87893986242298117"/>
          <c:w val="0.19483046259842521"/>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Essex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7.1916700000000002</c:v>
                </c:pt>
                <c:pt idx="1">
                  <c:v>7.5027600000000003</c:v>
                </c:pt>
                <c:pt idx="2">
                  <c:v>4.5</c:v>
                </c:pt>
                <c:pt idx="4">
                  <c:v>4.2535100000000003</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6.8527850685331002E-2"/>
                  <c:y val="-0.1998743221290393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45A-4E02-9898-4F82494B6E59}"/>
                </c:ext>
              </c:extLst>
            </c:dLbl>
            <c:dLbl>
              <c:idx val="4"/>
              <c:layout>
                <c:manualLayout>
                  <c:x val="-0.11297229512977558"/>
                  <c:y val="-0.1930063833975423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45A-4E02-9898-4F82494B6E59}"/>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7.4523599999999997</c:v>
                </c:pt>
                <c:pt idx="1">
                  <c:v>7.5911299999999997</c:v>
                </c:pt>
                <c:pt idx="2">
                  <c:v>4.63103</c:v>
                </c:pt>
                <c:pt idx="4">
                  <c:v>4.1863299999999999</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8.4892971711869339E-2"/>
          <c:y val="6.8140319163664999E-3"/>
          <c:w val="0.86351968503937004"/>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Sheet1!$B$2:$B$22</c:f>
              <c:numCache>
                <c:formatCode>General</c:formatCode>
                <c:ptCount val="21"/>
                <c:pt idx="20">
                  <c:v>264</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Sheet1!$C$2:$C$22</c:f>
              <c:numCache>
                <c:formatCode>General</c:formatCode>
                <c:ptCount val="21"/>
                <c:pt idx="0">
                  <c:v>8</c:v>
                </c:pt>
                <c:pt idx="1">
                  <c:v>15</c:v>
                </c:pt>
                <c:pt idx="2">
                  <c:v>17</c:v>
                </c:pt>
                <c:pt idx="3">
                  <c:v>26</c:v>
                </c:pt>
                <c:pt idx="4">
                  <c:v>42</c:v>
                </c:pt>
                <c:pt idx="5">
                  <c:v>60</c:v>
                </c:pt>
                <c:pt idx="6">
                  <c:v>73</c:v>
                </c:pt>
                <c:pt idx="7">
                  <c:v>81</c:v>
                </c:pt>
                <c:pt idx="8">
                  <c:v>81</c:v>
                </c:pt>
                <c:pt idx="9">
                  <c:v>89</c:v>
                </c:pt>
                <c:pt idx="10">
                  <c:v>91</c:v>
                </c:pt>
                <c:pt idx="11">
                  <c:v>93</c:v>
                </c:pt>
                <c:pt idx="12">
                  <c:v>93</c:v>
                </c:pt>
                <c:pt idx="13">
                  <c:v>102</c:v>
                </c:pt>
                <c:pt idx="14">
                  <c:v>107</c:v>
                </c:pt>
                <c:pt idx="15">
                  <c:v>121</c:v>
                </c:pt>
                <c:pt idx="16">
                  <c:v>131</c:v>
                </c:pt>
                <c:pt idx="17">
                  <c:v>161</c:v>
                </c:pt>
                <c:pt idx="18">
                  <c:v>177</c:v>
                </c:pt>
                <c:pt idx="19">
                  <c:v>220</c:v>
                </c:pt>
                <c:pt idx="20">
                  <c:v>264</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Sheet1!$D$2:$D$22</c:f>
              <c:numCache>
                <c:formatCode>General</c:formatCode>
                <c:ptCount val="21"/>
                <c:pt idx="0">
                  <c:v>86</c:v>
                </c:pt>
                <c:pt idx="1">
                  <c:v>117</c:v>
                </c:pt>
                <c:pt idx="2">
                  <c:v>93</c:v>
                </c:pt>
                <c:pt idx="3">
                  <c:v>105</c:v>
                </c:pt>
                <c:pt idx="4">
                  <c:v>177</c:v>
                </c:pt>
                <c:pt idx="5">
                  <c:v>680</c:v>
                </c:pt>
                <c:pt idx="6">
                  <c:v>310</c:v>
                </c:pt>
                <c:pt idx="7">
                  <c:v>696</c:v>
                </c:pt>
                <c:pt idx="8">
                  <c:v>724</c:v>
                </c:pt>
                <c:pt idx="9">
                  <c:v>666</c:v>
                </c:pt>
                <c:pt idx="10">
                  <c:v>308</c:v>
                </c:pt>
                <c:pt idx="11">
                  <c:v>817</c:v>
                </c:pt>
                <c:pt idx="12">
                  <c:v>705</c:v>
                </c:pt>
                <c:pt idx="13">
                  <c:v>1118</c:v>
                </c:pt>
                <c:pt idx="14">
                  <c:v>611</c:v>
                </c:pt>
                <c:pt idx="15">
                  <c:v>811</c:v>
                </c:pt>
                <c:pt idx="16">
                  <c:v>568</c:v>
                </c:pt>
                <c:pt idx="17">
                  <c:v>1404</c:v>
                </c:pt>
                <c:pt idx="18">
                  <c:v>1296</c:v>
                </c:pt>
                <c:pt idx="19">
                  <c:v>1375</c:v>
                </c:pt>
                <c:pt idx="20">
                  <c:v>1863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 Violence Copy County </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Sheet1!$E$2:$E$22</c:f>
              <c:numCache>
                <c:formatCode>General</c:formatCode>
                <c:ptCount val="21"/>
                <c:pt idx="20">
                  <c:v>1863</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Sheet1!$B$2:$B$22</c:f>
              <c:numCache>
                <c:formatCode>General</c:formatCode>
                <c:ptCount val="21"/>
                <c:pt idx="1">
                  <c:v>67.000691446999994</c:v>
                </c:pt>
                <c:pt idx="2">
                  <c:v>65.71594202</c:v>
                </c:pt>
                <c:pt idx="3">
                  <c:v>63.597052886999997</c:v>
                </c:pt>
                <c:pt idx="4">
                  <c:v>62.887250549999997</c:v>
                </c:pt>
                <c:pt idx="5">
                  <c:v>62.671106942000002</c:v>
                </c:pt>
                <c:pt idx="6">
                  <c:v>61.769553412</c:v>
                </c:pt>
                <c:pt idx="7">
                  <c:v>59.478249562000002</c:v>
                </c:pt>
                <c:pt idx="8">
                  <c:v>58.429894609999998</c:v>
                </c:pt>
                <c:pt idx="9">
                  <c:v>55.495164715999998</c:v>
                </c:pt>
                <c:pt idx="10">
                  <c:v>55.328288856999997</c:v>
                </c:pt>
                <c:pt idx="11">
                  <c:v>55.047526673999997</c:v>
                </c:pt>
                <c:pt idx="12">
                  <c:v>53.633189672999997</c:v>
                </c:pt>
                <c:pt idx="13">
                  <c:v>53.538124850999999</c:v>
                </c:pt>
                <c:pt idx="14">
                  <c:v>53.260226760000002</c:v>
                </c:pt>
                <c:pt idx="15">
                  <c:v>51.705481708999997</c:v>
                </c:pt>
                <c:pt idx="16">
                  <c:v>47.409640928000002</c:v>
                </c:pt>
                <c:pt idx="17">
                  <c:v>45.926842835000002</c:v>
                </c:pt>
                <c:pt idx="18">
                  <c:v>45.693402415999998</c:v>
                </c:pt>
                <c:pt idx="19">
                  <c:v>39.594789634999998</c:v>
                </c:pt>
                <c:pt idx="20">
                  <c:v>38.889922652000003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Sheet1!$C$2:$C$22</c:f>
              <c:numCache>
                <c:formatCode>General</c:formatCode>
                <c:ptCount val="21"/>
                <c:pt idx="0" formatCode="0.00">
                  <c:v>74.533900654000007</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65</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Sheet1!$D$2:$D$22</c:f>
              <c:numCache>
                <c:formatCode>0</c:formatCode>
                <c:ptCount val="21"/>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8.1</c:v>
                </c:pt>
                <c:pt idx="1">
                  <c:v>8.3000000000000007</c:v>
                </c:pt>
                <c:pt idx="2">
                  <c:v>8.3000000000000007</c:v>
                </c:pt>
                <c:pt idx="3">
                  <c:v>8.0699461962000001</c:v>
                </c:pt>
                <c:pt idx="4">
                  <c:v>7.4861068383999996</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Sheet1!$B$2:$B$22</c:f>
              <c:numCache>
                <c:formatCode>General</c:formatCode>
                <c:ptCount val="21"/>
                <c:pt idx="15">
                  <c:v>7.5</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Sheet1!$C$2:$C$22</c:f>
              <c:numCache>
                <c:formatCode>General</c:formatCode>
                <c:ptCount val="21"/>
                <c:pt idx="0">
                  <c:v>12.230689623</c:v>
                </c:pt>
                <c:pt idx="1">
                  <c:v>11.222826921999999</c:v>
                </c:pt>
                <c:pt idx="2">
                  <c:v>10.883705020000001</c:v>
                </c:pt>
                <c:pt idx="3">
                  <c:v>10.098222829999999</c:v>
                </c:pt>
                <c:pt idx="4">
                  <c:v>9.5440411317000002</c:v>
                </c:pt>
                <c:pt idx="5">
                  <c:v>9.5196258409999999</c:v>
                </c:pt>
                <c:pt idx="6">
                  <c:v>9.4384450649999998</c:v>
                </c:pt>
                <c:pt idx="7">
                  <c:v>9.2869314648000003</c:v>
                </c:pt>
                <c:pt idx="8">
                  <c:v>8.6696589031000002</c:v>
                </c:pt>
                <c:pt idx="9">
                  <c:v>8.3984913706000004</c:v>
                </c:pt>
                <c:pt idx="10">
                  <c:v>8.3356846999999998</c:v>
                </c:pt>
                <c:pt idx="11">
                  <c:v>8.1762778010999995</c:v>
                </c:pt>
                <c:pt idx="12">
                  <c:v>8.1277507629999999</c:v>
                </c:pt>
                <c:pt idx="13">
                  <c:v>7.8469407432000002</c:v>
                </c:pt>
                <c:pt idx="14">
                  <c:v>7.7464122836999998</c:v>
                </c:pt>
                <c:pt idx="16">
                  <c:v>7.3568775310000003</c:v>
                </c:pt>
                <c:pt idx="17">
                  <c:v>7.0254401998000002</c:v>
                </c:pt>
                <c:pt idx="18">
                  <c:v>7.0108074292999998</c:v>
                </c:pt>
                <c:pt idx="19">
                  <c:v>6.1918641461000004</c:v>
                </c:pt>
                <c:pt idx="20">
                  <c:v>5.2529457067000003</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Sheet1!$D$2:$D$22</c:f>
              <c:numCache>
                <c:formatCode>General</c:formatCode>
                <c:ptCount val="21"/>
                <c:pt idx="0">
                  <c:v>8.0790924483000008</c:v>
                </c:pt>
                <c:pt idx="1">
                  <c:v>8.0790924483000008</c:v>
                </c:pt>
                <c:pt idx="2">
                  <c:v>8.0790924483000008</c:v>
                </c:pt>
                <c:pt idx="3">
                  <c:v>8.0790924483000008</c:v>
                </c:pt>
                <c:pt idx="4">
                  <c:v>8.0790924483000008</c:v>
                </c:pt>
                <c:pt idx="5">
                  <c:v>8.0790924483000008</c:v>
                </c:pt>
                <c:pt idx="6">
                  <c:v>8.0790924483000008</c:v>
                </c:pt>
                <c:pt idx="7">
                  <c:v>8.0790924483000008</c:v>
                </c:pt>
                <c:pt idx="8">
                  <c:v>8.0790924483000008</c:v>
                </c:pt>
                <c:pt idx="9">
                  <c:v>8.0790924483000008</c:v>
                </c:pt>
                <c:pt idx="10">
                  <c:v>8.0790924483000008</c:v>
                </c:pt>
                <c:pt idx="11">
                  <c:v>8.0790924483000008</c:v>
                </c:pt>
                <c:pt idx="12">
                  <c:v>8.0790924483000008</c:v>
                </c:pt>
                <c:pt idx="13">
                  <c:v>8.0790924483000008</c:v>
                </c:pt>
                <c:pt idx="14">
                  <c:v>8.0790924483000008</c:v>
                </c:pt>
                <c:pt idx="15">
                  <c:v>8.0790924483000008</c:v>
                </c:pt>
                <c:pt idx="16">
                  <c:v>8.0790924483000008</c:v>
                </c:pt>
                <c:pt idx="17">
                  <c:v>8.0790924483000008</c:v>
                </c:pt>
                <c:pt idx="18">
                  <c:v>8.0790924483000008</c:v>
                </c:pt>
                <c:pt idx="19">
                  <c:v>8.0790924483000008</c:v>
                </c:pt>
                <c:pt idx="20">
                  <c:v>8.0790924483000008</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699893568213416"/>
          <c:y val="0.87962459137687043"/>
          <c:w val="0.19936065912692327"/>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1"/>
          <c:order val="0"/>
          <c:tx>
            <c:strRef>
              <c:f>Sheet1!$B$1</c:f>
              <c:strCache>
                <c:ptCount val="1"/>
                <c:pt idx="0">
                  <c:v>Rate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Sheet1!$B$2:$B$23</c:f>
              <c:numCache>
                <c:formatCode>0.00</c:formatCode>
                <c:ptCount val="22"/>
                <c:pt idx="0">
                  <c:v>3.0271325732264001</c:v>
                </c:pt>
                <c:pt idx="1">
                  <c:v>3.59436997046974</c:v>
                </c:pt>
                <c:pt idx="2">
                  <c:v>3.6262113768757902</c:v>
                </c:pt>
                <c:pt idx="3">
                  <c:v>5.1254167899378702</c:v>
                </c:pt>
                <c:pt idx="4">
                  <c:v>5.4657960112418804</c:v>
                </c:pt>
                <c:pt idx="5">
                  <c:v>5.4878628577638304</c:v>
                </c:pt>
                <c:pt idx="6">
                  <c:v>5.7974703490239596</c:v>
                </c:pt>
                <c:pt idx="7">
                  <c:v>5.8973015377811997</c:v>
                </c:pt>
                <c:pt idx="8">
                  <c:v>6.00817304826995</c:v>
                </c:pt>
                <c:pt idx="9">
                  <c:v>6.47685191856025</c:v>
                </c:pt>
                <c:pt idx="10">
                  <c:v>7.5612357105601502</c:v>
                </c:pt>
                <c:pt idx="11">
                  <c:v>8.4148828600318808</c:v>
                </c:pt>
                <c:pt idx="12">
                  <c:v>8.6669125365258601</c:v>
                </c:pt>
                <c:pt idx="13">
                  <c:v>9.1776626088671094</c:v>
                </c:pt>
                <c:pt idx="15">
                  <c:v>11.4442447744254</c:v>
                </c:pt>
                <c:pt idx="16">
                  <c:v>12.6844503936004</c:v>
                </c:pt>
                <c:pt idx="17">
                  <c:v>13.440392971849599</c:v>
                </c:pt>
                <c:pt idx="18">
                  <c:v>14.3866151195628</c:v>
                </c:pt>
                <c:pt idx="19">
                  <c:v>14.7139728805515</c:v>
                </c:pt>
                <c:pt idx="20">
                  <c:v>16.6039244428157</c:v>
                </c:pt>
                <c:pt idx="21">
                  <c:v>7.0967961214655304</c:v>
                </c:pt>
              </c:numCache>
            </c:numRef>
          </c:val>
          <c:extLst>
            <c:ext xmlns:c16="http://schemas.microsoft.com/office/drawing/2014/chart" uri="{C3380CC4-5D6E-409C-BE32-E72D297353CC}">
              <c16:uniqueId val="{00000001-C741-456B-9E2D-1E7DCD41CD62}"/>
            </c:ext>
          </c:extLst>
        </c:ser>
        <c:ser>
          <c:idx val="2"/>
          <c:order val="1"/>
          <c:tx>
            <c:strRef>
              <c:f>Sheet1!$C$1</c:f>
              <c:strCache>
                <c:ptCount val="1"/>
                <c:pt idx="0">
                  <c:v>County</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1-456B-9E2D-1E7DCD41CD6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56B-9E2D-1E7DCD41CD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Sheet1!$C$2:$C$23</c:f>
              <c:numCache>
                <c:formatCode>General</c:formatCode>
                <c:ptCount val="22"/>
                <c:pt idx="14" formatCode="0.00">
                  <c:v>9.2362820490348003</c:v>
                </c:pt>
              </c:numCache>
            </c:numRef>
          </c:val>
          <c:extLst>
            <c:ext xmlns:c16="http://schemas.microsoft.com/office/drawing/2014/chart" uri="{C3380CC4-5D6E-409C-BE32-E72D297353CC}">
              <c16:uniqueId val="{00000004-C741-456B-9E2D-1E7DCD41CD6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00" sourceLinked="1"/>
        <c:majorTickMark val="none"/>
        <c:minorTickMark val="none"/>
        <c:tickLblPos val="nextTo"/>
        <c:crossAx val="378091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6437</c:v>
                </c:pt>
                <c:pt idx="1">
                  <c:v>6210</c:v>
                </c:pt>
                <c:pt idx="2">
                  <c:v>6677</c:v>
                </c:pt>
                <c:pt idx="3">
                  <c:v>6420</c:v>
                </c:pt>
                <c:pt idx="4">
                  <c:v>7377</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2020</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3570381888435126"/>
                  <c:y val="-6.7968745818851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4260272375222516"/>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3.7063411748547777E-2"/>
                  <c:y val="-0.1124999930794787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Assault</c:v>
                </c:pt>
                <c:pt idx="1">
                  <c:v>Harassment</c:v>
                </c:pt>
                <c:pt idx="2">
                  <c:v>Criminal mischief</c:v>
                </c:pt>
                <c:pt idx="3">
                  <c:v>Terroristic Threats</c:v>
                </c:pt>
                <c:pt idx="4">
                  <c:v>Contempt of Court</c:v>
                </c:pt>
                <c:pt idx="5">
                  <c:v>Burglary</c:v>
                </c:pt>
                <c:pt idx="6">
                  <c:v>Other</c:v>
                </c:pt>
              </c:strCache>
            </c:strRef>
          </c:cat>
          <c:val>
            <c:numRef>
              <c:f>Sheet1!$B$2:$B$8</c:f>
              <c:numCache>
                <c:formatCode>General</c:formatCode>
                <c:ptCount val="7"/>
                <c:pt idx="0">
                  <c:v>4291</c:v>
                </c:pt>
                <c:pt idx="1">
                  <c:v>1381</c:v>
                </c:pt>
                <c:pt idx="2">
                  <c:v>722</c:v>
                </c:pt>
                <c:pt idx="3">
                  <c:v>661</c:v>
                </c:pt>
                <c:pt idx="4" formatCode="#,##0">
                  <c:v>204</c:v>
                </c:pt>
                <c:pt idx="5">
                  <c:v>120</c:v>
                </c:pt>
                <c:pt idx="6">
                  <c:v>147</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Sheet1!$C$1</c:f>
              <c:strCache>
                <c:ptCount val="1"/>
                <c:pt idx="0">
                  <c:v># NEW COMPLAINTS FILED</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5BB4-4111-809D-3FAA7E056C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Sheet1!$C$2:$C$22</c:f>
              <c:numCache>
                <c:formatCode>General</c:formatCode>
                <c:ptCount val="21"/>
                <c:pt idx="0">
                  <c:v>304</c:v>
                </c:pt>
                <c:pt idx="1">
                  <c:v>517</c:v>
                </c:pt>
                <c:pt idx="2">
                  <c:v>522</c:v>
                </c:pt>
                <c:pt idx="3">
                  <c:v>540</c:v>
                </c:pt>
                <c:pt idx="4">
                  <c:v>552</c:v>
                </c:pt>
                <c:pt idx="5">
                  <c:v>919</c:v>
                </c:pt>
                <c:pt idx="6">
                  <c:v>1193</c:v>
                </c:pt>
                <c:pt idx="7">
                  <c:v>1382</c:v>
                </c:pt>
                <c:pt idx="8">
                  <c:v>1735</c:v>
                </c:pt>
                <c:pt idx="9">
                  <c:v>1750</c:v>
                </c:pt>
                <c:pt idx="10">
                  <c:v>1828</c:v>
                </c:pt>
                <c:pt idx="11">
                  <c:v>1856</c:v>
                </c:pt>
                <c:pt idx="12">
                  <c:v>2033</c:v>
                </c:pt>
                <c:pt idx="13">
                  <c:v>2297</c:v>
                </c:pt>
                <c:pt idx="14">
                  <c:v>2308</c:v>
                </c:pt>
                <c:pt idx="15">
                  <c:v>2538</c:v>
                </c:pt>
                <c:pt idx="16">
                  <c:v>2666</c:v>
                </c:pt>
                <c:pt idx="17">
                  <c:v>2820</c:v>
                </c:pt>
                <c:pt idx="18">
                  <c:v>2958</c:v>
                </c:pt>
                <c:pt idx="20">
                  <c:v>3870</c:v>
                </c:pt>
              </c:numCache>
            </c:numRef>
          </c:val>
          <c:extLst>
            <c:ext xmlns:c16="http://schemas.microsoft.com/office/drawing/2014/chart" uri="{C3380CC4-5D6E-409C-BE32-E72D297353CC}">
              <c16:uniqueId val="{00000002-5BB4-4111-809D-3FAA7E056C4D}"/>
            </c:ext>
          </c:extLst>
        </c:ser>
        <c:ser>
          <c:idx val="1"/>
          <c:order val="1"/>
          <c:tx>
            <c:strRef>
              <c:f>Sheet1!$B$1</c:f>
              <c:strCache>
                <c:ptCount val="1"/>
                <c:pt idx="0">
                  <c:v>COUNTY COPY</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4-4111-809D-3FAA7E056C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Sheet1!$B$2:$B$22</c:f>
              <c:numCache>
                <c:formatCode>General</c:formatCode>
                <c:ptCount val="21"/>
                <c:pt idx="19">
                  <c:v>3813</c:v>
                </c:pt>
              </c:numCache>
            </c:numRef>
          </c:val>
          <c:extLst>
            <c:ext xmlns:c16="http://schemas.microsoft.com/office/drawing/2014/chart" uri="{C3380CC4-5D6E-409C-BE32-E72D297353CC}">
              <c16:uniqueId val="{00000004-5BB4-4111-809D-3FAA7E056C4D}"/>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Sheet1!$B$2:$B$22</c:f>
              <c:numCache>
                <c:formatCode>General</c:formatCode>
                <c:ptCount val="21"/>
                <c:pt idx="6">
                  <c:v>71089</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Sheet1!$C$2:$C$22</c:f>
              <c:numCache>
                <c:formatCode>"$"#,##0_);[Red]\("$"#,##0\)</c:formatCode>
                <c:ptCount val="21"/>
                <c:pt idx="0">
                  <c:v>44193</c:v>
                </c:pt>
                <c:pt idx="1">
                  <c:v>61252</c:v>
                </c:pt>
                <c:pt idx="2">
                  <c:v>61377</c:v>
                </c:pt>
                <c:pt idx="3">
                  <c:v>66809</c:v>
                </c:pt>
                <c:pt idx="4">
                  <c:v>67089</c:v>
                </c:pt>
                <c:pt idx="5">
                  <c:v>69065</c:v>
                </c:pt>
                <c:pt idx="6">
                  <c:v>71089</c:v>
                </c:pt>
                <c:pt idx="7">
                  <c:v>71319</c:v>
                </c:pt>
                <c:pt idx="8">
                  <c:v>72333</c:v>
                </c:pt>
                <c:pt idx="9">
                  <c:v>73743</c:v>
                </c:pt>
                <c:pt idx="10">
                  <c:v>75785</c:v>
                </c:pt>
                <c:pt idx="11">
                  <c:v>80397</c:v>
                </c:pt>
                <c:pt idx="12" formatCode="_(&quot;$&quot;* #,##0_);_(&quot;$&quot;* \(#,##0\);_(&quot;$&quot;* &quot;-&quot;??_);_(@_)">
                  <c:v>80506</c:v>
                </c:pt>
                <c:pt idx="13">
                  <c:v>80699</c:v>
                </c:pt>
                <c:pt idx="14">
                  <c:v>83057</c:v>
                </c:pt>
                <c:pt idx="15">
                  <c:v>89729</c:v>
                </c:pt>
                <c:pt idx="16">
                  <c:v>92526</c:v>
                </c:pt>
                <c:pt idx="17">
                  <c:v>100632</c:v>
                </c:pt>
                <c:pt idx="18">
                  <c:v>101283</c:v>
                </c:pt>
                <c:pt idx="19">
                  <c:v>101760</c:v>
                </c:pt>
                <c:pt idx="20">
                  <c:v>102871</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Sheet1!$D$2:$D$22</c:f>
              <c:numCache>
                <c:formatCode>"$"#,##0_);[Red]\("$"#,##0\)</c:formatCode>
                <c:ptCount val="21"/>
                <c:pt idx="0">
                  <c:v>40386</c:v>
                </c:pt>
                <c:pt idx="1">
                  <c:v>53469</c:v>
                </c:pt>
                <c:pt idx="2">
                  <c:v>51479</c:v>
                </c:pt>
                <c:pt idx="3">
                  <c:v>57069</c:v>
                </c:pt>
                <c:pt idx="4">
                  <c:v>56942</c:v>
                </c:pt>
                <c:pt idx="5">
                  <c:v>61502</c:v>
                </c:pt>
                <c:pt idx="6">
                  <c:v>61523</c:v>
                </c:pt>
                <c:pt idx="7">
                  <c:v>62848</c:v>
                </c:pt>
                <c:pt idx="8">
                  <c:v>61112</c:v>
                </c:pt>
                <c:pt idx="9">
                  <c:v>63620</c:v>
                </c:pt>
                <c:pt idx="10">
                  <c:v>69718</c:v>
                </c:pt>
                <c:pt idx="11">
                  <c:v>62436</c:v>
                </c:pt>
                <c:pt idx="12" formatCode="_(&quot;$&quot;* #,##0_);_(&quot;$&quot;* \(#,##0\);_(&quot;$&quot;* &quot;-&quot;??_);_(@_)">
                  <c:v>64064</c:v>
                </c:pt>
                <c:pt idx="13">
                  <c:v>63780</c:v>
                </c:pt>
                <c:pt idx="14">
                  <c:v>64840</c:v>
                </c:pt>
                <c:pt idx="15">
                  <c:v>71707</c:v>
                </c:pt>
                <c:pt idx="16">
                  <c:v>62029</c:v>
                </c:pt>
                <c:pt idx="17">
                  <c:v>74078</c:v>
                </c:pt>
                <c:pt idx="18">
                  <c:v>80133</c:v>
                </c:pt>
                <c:pt idx="19">
                  <c:v>77864</c:v>
                </c:pt>
                <c:pt idx="20">
                  <c:v>81235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Sheet1!$E$2:$E$22</c:f>
              <c:numCache>
                <c:formatCode>General</c:formatCode>
                <c:ptCount val="21"/>
                <c:pt idx="6">
                  <c:v>61523</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55151</c:v>
                </c:pt>
                <c:pt idx="1">
                  <c:v>57557</c:v>
                </c:pt>
                <c:pt idx="2">
                  <c:v>61127</c:v>
                </c:pt>
                <c:pt idx="3">
                  <c:v>65747</c:v>
                </c:pt>
                <c:pt idx="4">
                  <c:v>71089</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_("$"* #,##0_);_("$"* \(#,##0\);_("$"* "-"??_);_(@_)</c:formatCode>
                <c:ptCount val="5"/>
                <c:pt idx="0">
                  <c:v>49475</c:v>
                </c:pt>
                <c:pt idx="1">
                  <c:v>50542</c:v>
                </c:pt>
                <c:pt idx="2">
                  <c:v>52461</c:v>
                </c:pt>
                <c:pt idx="3">
                  <c:v>57615</c:v>
                </c:pt>
                <c:pt idx="4">
                  <c:v>61523</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Sheet1!$B$2:$B$22</c:f>
              <c:numCache>
                <c:formatCode>General</c:formatCode>
                <c:ptCount val="21"/>
                <c:pt idx="0">
                  <c:v>43</c:v>
                </c:pt>
                <c:pt idx="1">
                  <c:v>130</c:v>
                </c:pt>
                <c:pt idx="2">
                  <c:v>132</c:v>
                </c:pt>
                <c:pt idx="3">
                  <c:v>141</c:v>
                </c:pt>
                <c:pt idx="4">
                  <c:v>149</c:v>
                </c:pt>
                <c:pt idx="5">
                  <c:v>268</c:v>
                </c:pt>
                <c:pt idx="6">
                  <c:v>326</c:v>
                </c:pt>
                <c:pt idx="7">
                  <c:v>358</c:v>
                </c:pt>
                <c:pt idx="8">
                  <c:v>376</c:v>
                </c:pt>
                <c:pt idx="9">
                  <c:v>403</c:v>
                </c:pt>
                <c:pt idx="10">
                  <c:v>443</c:v>
                </c:pt>
                <c:pt idx="11">
                  <c:v>501</c:v>
                </c:pt>
                <c:pt idx="12">
                  <c:v>522</c:v>
                </c:pt>
                <c:pt idx="13">
                  <c:v>524</c:v>
                </c:pt>
                <c:pt idx="14">
                  <c:v>564</c:v>
                </c:pt>
                <c:pt idx="15">
                  <c:v>571</c:v>
                </c:pt>
                <c:pt idx="16">
                  <c:v>603</c:v>
                </c:pt>
                <c:pt idx="18">
                  <c:v>680</c:v>
                </c:pt>
                <c:pt idx="19">
                  <c:v>875</c:v>
                </c:pt>
                <c:pt idx="20">
                  <c:v>1008</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Sheet1!$C$2:$C$22</c:f>
              <c:numCache>
                <c:formatCode>General</c:formatCode>
                <c:ptCount val="21"/>
                <c:pt idx="17">
                  <c:v>625</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428</c:v>
                </c:pt>
                <c:pt idx="1">
                  <c:v>356</c:v>
                </c:pt>
                <c:pt idx="2">
                  <c:v>408</c:v>
                </c:pt>
                <c:pt idx="3">
                  <c:v>450</c:v>
                </c:pt>
                <c:pt idx="4">
                  <c:v>447</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0.28999999999999998</c:v>
                </c:pt>
                <c:pt idx="1">
                  <c:v>0.27700000000000002</c:v>
                </c:pt>
                <c:pt idx="2">
                  <c:v>0.29499999999999998</c:v>
                </c:pt>
                <c:pt idx="3">
                  <c:v>0.29299999999999998</c:v>
                </c:pt>
                <c:pt idx="4">
                  <c:v>0.30599999999999999</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Sheet1!$B$2:$B$22</c:f>
              <c:numCache>
                <c:formatCode>0%</c:formatCode>
                <c:ptCount val="21"/>
                <c:pt idx="0">
                  <c:v>0.27272727272727298</c:v>
                </c:pt>
                <c:pt idx="1">
                  <c:v>0.11377245508981999</c:v>
                </c:pt>
                <c:pt idx="2">
                  <c:v>7.8125E-2</c:v>
                </c:pt>
                <c:pt idx="3">
                  <c:v>0</c:v>
                </c:pt>
                <c:pt idx="4">
                  <c:v>0</c:v>
                </c:pt>
                <c:pt idx="6">
                  <c:v>-5.7471264367816098E-2</c:v>
                </c:pt>
                <c:pt idx="7">
                  <c:v>-6.2937062937062901E-2</c:v>
                </c:pt>
                <c:pt idx="8">
                  <c:v>-7.9096045197740106E-2</c:v>
                </c:pt>
                <c:pt idx="9">
                  <c:v>-9.6774193548387094E-2</c:v>
                </c:pt>
                <c:pt idx="10">
                  <c:v>-0.1</c:v>
                </c:pt>
                <c:pt idx="11">
                  <c:v>-0.105960264900662</c:v>
                </c:pt>
                <c:pt idx="12">
                  <c:v>-0.15231788079470199</c:v>
                </c:pt>
                <c:pt idx="13">
                  <c:v>-0.16666666666666699</c:v>
                </c:pt>
                <c:pt idx="14">
                  <c:v>-0.17857142857142899</c:v>
                </c:pt>
                <c:pt idx="15">
                  <c:v>-0.25</c:v>
                </c:pt>
                <c:pt idx="16">
                  <c:v>-0.29803921568627501</c:v>
                </c:pt>
                <c:pt idx="17">
                  <c:v>-0.30107526881720398</c:v>
                </c:pt>
                <c:pt idx="18">
                  <c:v>-0.30622009569378</c:v>
                </c:pt>
                <c:pt idx="19">
                  <c:v>-0.38</c:v>
                </c:pt>
                <c:pt idx="20">
                  <c:v>-0.38888888888888901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Sheet1!$C$2:$C$22</c:f>
              <c:numCache>
                <c:formatCode>General</c:formatCode>
                <c:ptCount val="21"/>
                <c:pt idx="5">
                  <c:v>-6.6666666666666697E-3</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-54%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Sheet1!$D$2:$D$22</c:f>
              <c:numCache>
                <c:formatCode>0%</c:formatCode>
                <c:ptCount val="21"/>
                <c:pt idx="0">
                  <c:v>-0.54</c:v>
                </c:pt>
                <c:pt idx="1">
                  <c:v>-0.54</c:v>
                </c:pt>
                <c:pt idx="2">
                  <c:v>-0.54</c:v>
                </c:pt>
                <c:pt idx="3">
                  <c:v>-0.54</c:v>
                </c:pt>
                <c:pt idx="4">
                  <c:v>-0.54</c:v>
                </c:pt>
                <c:pt idx="5">
                  <c:v>-0.54</c:v>
                </c:pt>
                <c:pt idx="6">
                  <c:v>-0.54</c:v>
                </c:pt>
                <c:pt idx="7">
                  <c:v>-0.54</c:v>
                </c:pt>
                <c:pt idx="8">
                  <c:v>-0.54</c:v>
                </c:pt>
                <c:pt idx="9">
                  <c:v>-0.54</c:v>
                </c:pt>
                <c:pt idx="10">
                  <c:v>-0.54</c:v>
                </c:pt>
                <c:pt idx="11">
                  <c:v>-0.54</c:v>
                </c:pt>
                <c:pt idx="12">
                  <c:v>-0.54</c:v>
                </c:pt>
                <c:pt idx="13">
                  <c:v>-0.54</c:v>
                </c:pt>
                <c:pt idx="14">
                  <c:v>-0.54</c:v>
                </c:pt>
                <c:pt idx="15">
                  <c:v>-0.54</c:v>
                </c:pt>
                <c:pt idx="16">
                  <c:v>-0.54</c:v>
                </c:pt>
                <c:pt idx="17">
                  <c:v>-0.54</c:v>
                </c:pt>
                <c:pt idx="18">
                  <c:v>-0.54</c:v>
                </c:pt>
                <c:pt idx="19">
                  <c:v>-0.54</c:v>
                </c:pt>
                <c:pt idx="20">
                  <c:v>-0.54</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6.0951145739504421E-2"/>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Essex</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0.11406249999999989"/>
                  <c:y val="5.390624668391682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0.10468750000000003"/>
                  <c:y val="-0.1078124933678338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8.59375E-2"/>
                  <c:y val="-0.1124999930794787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Cocaine/Crack</c:v>
                </c:pt>
                <c:pt idx="2">
                  <c:v>Heroin</c:v>
                </c:pt>
                <c:pt idx="3">
                  <c:v>Other Opiates</c:v>
                </c:pt>
                <c:pt idx="4">
                  <c:v>Marijuana/Hashish</c:v>
                </c:pt>
                <c:pt idx="5">
                  <c:v>Methamphetamines</c:v>
                </c:pt>
                <c:pt idx="6">
                  <c:v>Unknown/Other Drugs</c:v>
                </c:pt>
              </c:strCache>
            </c:strRef>
          </c:cat>
          <c:val>
            <c:numRef>
              <c:f>Sheet1!$B$2:$H$2</c:f>
              <c:numCache>
                <c:formatCode>0%</c:formatCode>
                <c:ptCount val="7"/>
                <c:pt idx="0">
                  <c:v>0.28999999999999998</c:v>
                </c:pt>
                <c:pt idx="1">
                  <c:v>0.08</c:v>
                </c:pt>
                <c:pt idx="2">
                  <c:v>0.44</c:v>
                </c:pt>
                <c:pt idx="3">
                  <c:v>7.0000000000000007E-2</c:v>
                </c:pt>
                <c:pt idx="4">
                  <c:v>0.08</c:v>
                </c:pt>
                <c:pt idx="5">
                  <c:v>0.01</c:v>
                </c:pt>
                <c:pt idx="6">
                  <c:v>0.04</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3B-601C-4295-83FA-435C7AABE298}"/>
              </c:ext>
            </c:extLst>
          </c:dPt>
          <c:dPt>
            <c:idx val="30"/>
            <c:invertIfNegative val="0"/>
            <c:bubble3D val="0"/>
            <c:spPr>
              <a:solidFill>
                <a:schemeClr val="bg1">
                  <a:lumMod val="65000"/>
                </a:schemeClr>
              </a:solidFill>
              <a:ln>
                <a:noFill/>
              </a:ln>
              <a:effectLst/>
            </c:spPr>
            <c:extLst>
              <c:ext xmlns:c16="http://schemas.microsoft.com/office/drawing/2014/chart" uri="{C3380CC4-5D6E-409C-BE32-E72D297353CC}">
                <c16:uniqueId val="{0000003D-601C-4295-83FA-435C7AABE298}"/>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601C-4295-83FA-435C7AABE298}"/>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601C-4295-83FA-435C7AABE298}"/>
              </c:ext>
            </c:extLst>
          </c:dPt>
          <c:dPt>
            <c:idx val="33"/>
            <c:invertIfNegative val="0"/>
            <c:bubble3D val="0"/>
            <c:spPr>
              <a:solidFill>
                <a:schemeClr val="bg1">
                  <a:lumMod val="65000"/>
                </a:schemeClr>
              </a:solidFill>
              <a:ln>
                <a:noFill/>
              </a:ln>
              <a:effectLst/>
            </c:spPr>
            <c:extLst>
              <c:ext xmlns:c16="http://schemas.microsoft.com/office/drawing/2014/chart" uri="{C3380CC4-5D6E-409C-BE32-E72D297353CC}">
                <c16:uniqueId val="{00000043-601C-4295-83FA-435C7AABE298}"/>
              </c:ext>
            </c:extLst>
          </c:dPt>
          <c:dPt>
            <c:idx val="34"/>
            <c:invertIfNegative val="0"/>
            <c:bubble3D val="0"/>
            <c:spPr>
              <a:solidFill>
                <a:schemeClr val="bg1">
                  <a:lumMod val="65000"/>
                </a:schemeClr>
              </a:solidFill>
              <a:ln>
                <a:noFill/>
              </a:ln>
              <a:effectLst/>
            </c:spPr>
            <c:extLst>
              <c:ext xmlns:c16="http://schemas.microsoft.com/office/drawing/2014/chart" uri="{C3380CC4-5D6E-409C-BE32-E72D297353CC}">
                <c16:uniqueId val="{00000045-601C-4295-83FA-435C7AABE298}"/>
              </c:ext>
            </c:extLst>
          </c:dPt>
          <c:dPt>
            <c:idx val="35"/>
            <c:invertIfNegative val="0"/>
            <c:bubble3D val="0"/>
            <c:spPr>
              <a:solidFill>
                <a:schemeClr val="bg1">
                  <a:lumMod val="65000"/>
                </a:schemeClr>
              </a:solidFill>
              <a:ln>
                <a:noFill/>
              </a:ln>
              <a:effectLst/>
            </c:spPr>
            <c:extLst>
              <c:ext xmlns:c16="http://schemas.microsoft.com/office/drawing/2014/chart" uri="{C3380CC4-5D6E-409C-BE32-E72D297353CC}">
                <c16:uniqueId val="{00000047-601C-4295-83FA-435C7AABE298}"/>
              </c:ext>
            </c:extLst>
          </c:dPt>
          <c:dPt>
            <c:idx val="36"/>
            <c:invertIfNegative val="0"/>
            <c:bubble3D val="0"/>
            <c:spPr>
              <a:solidFill>
                <a:schemeClr val="bg1">
                  <a:lumMod val="65000"/>
                </a:schemeClr>
              </a:solidFill>
              <a:ln>
                <a:noFill/>
              </a:ln>
              <a:effectLst/>
            </c:spPr>
            <c:extLst>
              <c:ext xmlns:c16="http://schemas.microsoft.com/office/drawing/2014/chart" uri="{C3380CC4-5D6E-409C-BE32-E72D297353CC}">
                <c16:uniqueId val="{00000049-601C-4295-83FA-435C7AABE298}"/>
              </c:ext>
            </c:extLst>
          </c:dPt>
          <c:dPt>
            <c:idx val="37"/>
            <c:invertIfNegative val="0"/>
            <c:bubble3D val="0"/>
            <c:spPr>
              <a:solidFill>
                <a:schemeClr val="bg1">
                  <a:lumMod val="65000"/>
                </a:schemeClr>
              </a:solidFill>
              <a:ln>
                <a:noFill/>
              </a:ln>
              <a:effectLst/>
            </c:spPr>
            <c:extLst>
              <c:ext xmlns:c16="http://schemas.microsoft.com/office/drawing/2014/chart" uri="{C3380CC4-5D6E-409C-BE32-E72D297353CC}">
                <c16:uniqueId val="{0000004B-601C-4295-83FA-435C7AABE298}"/>
              </c:ext>
            </c:extLst>
          </c:dPt>
          <c:dPt>
            <c:idx val="38"/>
            <c:invertIfNegative val="0"/>
            <c:bubble3D val="0"/>
            <c:spPr>
              <a:solidFill>
                <a:schemeClr val="bg1">
                  <a:lumMod val="65000"/>
                </a:schemeClr>
              </a:solidFill>
              <a:ln>
                <a:noFill/>
              </a:ln>
              <a:effectLst/>
            </c:spPr>
            <c:extLst>
              <c:ext xmlns:c16="http://schemas.microsoft.com/office/drawing/2014/chart" uri="{C3380CC4-5D6E-409C-BE32-E72D297353CC}">
                <c16:uniqueId val="{0000004D-601C-4295-83FA-435C7AABE298}"/>
              </c:ext>
            </c:extLst>
          </c:dPt>
          <c:dPt>
            <c:idx val="39"/>
            <c:invertIfNegative val="0"/>
            <c:bubble3D val="0"/>
            <c:spPr>
              <a:solidFill>
                <a:schemeClr val="bg1">
                  <a:lumMod val="65000"/>
                </a:schemeClr>
              </a:solidFill>
              <a:ln>
                <a:noFill/>
              </a:ln>
              <a:effectLst/>
            </c:spPr>
            <c:extLst>
              <c:ext xmlns:c16="http://schemas.microsoft.com/office/drawing/2014/chart" uri="{C3380CC4-5D6E-409C-BE32-E72D297353CC}">
                <c16:uniqueId val="{0000004F-601C-4295-83FA-435C7AABE298}"/>
              </c:ext>
            </c:extLst>
          </c:dPt>
          <c:dPt>
            <c:idx val="40"/>
            <c:invertIfNegative val="0"/>
            <c:bubble3D val="0"/>
            <c:spPr>
              <a:solidFill>
                <a:schemeClr val="bg1">
                  <a:lumMod val="65000"/>
                </a:schemeClr>
              </a:solidFill>
              <a:ln>
                <a:noFill/>
              </a:ln>
              <a:effectLst/>
            </c:spPr>
            <c:extLst>
              <c:ext xmlns:c16="http://schemas.microsoft.com/office/drawing/2014/chart" uri="{C3380CC4-5D6E-409C-BE32-E72D297353CC}">
                <c16:uniqueId val="{00000051-601C-4295-83FA-435C7AABE298}"/>
              </c:ext>
            </c:extLst>
          </c:dPt>
          <c:dPt>
            <c:idx val="41"/>
            <c:invertIfNegative val="0"/>
            <c:bubble3D val="0"/>
            <c:spPr>
              <a:solidFill>
                <a:schemeClr val="bg1">
                  <a:lumMod val="65000"/>
                </a:schemeClr>
              </a:solidFill>
              <a:ln>
                <a:noFill/>
              </a:ln>
              <a:effectLst/>
            </c:spPr>
            <c:extLst>
              <c:ext xmlns:c16="http://schemas.microsoft.com/office/drawing/2014/chart" uri="{C3380CC4-5D6E-409C-BE32-E72D297353CC}">
                <c16:uniqueId val="{00000053-601C-4295-83FA-435C7AABE298}"/>
              </c:ext>
            </c:extLst>
          </c:dPt>
          <c:dPt>
            <c:idx val="42"/>
            <c:invertIfNegative val="0"/>
            <c:bubble3D val="0"/>
            <c:spPr>
              <a:solidFill>
                <a:schemeClr val="bg1">
                  <a:lumMod val="65000"/>
                </a:schemeClr>
              </a:solidFill>
              <a:ln>
                <a:noFill/>
              </a:ln>
              <a:effectLst/>
            </c:spPr>
            <c:extLst>
              <c:ext xmlns:c16="http://schemas.microsoft.com/office/drawing/2014/chart" uri="{C3380CC4-5D6E-409C-BE32-E72D297353CC}">
                <c16:uniqueId val="{00000055-601C-4295-83FA-435C7AABE298}"/>
              </c:ext>
            </c:extLst>
          </c:dPt>
          <c:dPt>
            <c:idx val="43"/>
            <c:invertIfNegative val="0"/>
            <c:bubble3D val="0"/>
            <c:spPr>
              <a:solidFill>
                <a:schemeClr val="bg1">
                  <a:lumMod val="65000"/>
                </a:schemeClr>
              </a:solidFill>
              <a:ln>
                <a:noFill/>
              </a:ln>
              <a:effectLst/>
            </c:spPr>
            <c:extLst>
              <c:ext xmlns:c16="http://schemas.microsoft.com/office/drawing/2014/chart" uri="{C3380CC4-5D6E-409C-BE32-E72D297353CC}">
                <c16:uniqueId val="{00000057-601C-4295-83FA-435C7AABE298}"/>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59-601C-4295-83FA-435C7AABE2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Outpatient</c:v>
                </c:pt>
                <c:pt idx="1">
                  <c:v>Community Support Services (CSS)</c:v>
                </c:pt>
                <c:pt idx="2">
                  <c:v>Short Term Care Facility (STCF)</c:v>
                </c:pt>
                <c:pt idx="3">
                  <c:v>Partial Care</c:v>
                </c:pt>
                <c:pt idx="4">
                  <c:v>Primary Screening Services</c:v>
                </c:pt>
                <c:pt idx="5">
                  <c:v>Homeless Services (PATH)</c:v>
                </c:pt>
                <c:pt idx="6">
                  <c:v>Integrated Case Management Services (ICMS)</c:v>
                </c:pt>
                <c:pt idx="7">
                  <c:v>Residential Services</c:v>
                </c:pt>
                <c:pt idx="8">
                  <c:v>Systems Advocacy</c:v>
                </c:pt>
                <c:pt idx="9">
                  <c:v>Acute Care Family Support</c:v>
                </c:pt>
                <c:pt idx="10">
                  <c:v>Certified Community Behavioral Health Clinic (CCBHC)</c:v>
                </c:pt>
                <c:pt idx="11">
                  <c:v>County Mental Health Board</c:v>
                </c:pt>
                <c:pt idx="12">
                  <c:v>Early Intervention Support Services (EISS)</c:v>
                </c:pt>
                <c:pt idx="13">
                  <c:v>Intensive Family Support Services (IFSS)</c:v>
                </c:pt>
                <c:pt idx="14">
                  <c:v>Intensive Outpatient Tx and Support Services (IOTSS)</c:v>
                </c:pt>
                <c:pt idx="15">
                  <c:v>Involuntary Outpatient Commitment (IOC)</c:v>
                </c:pt>
                <c:pt idx="16">
                  <c:v>Justice Involved Services (JIS)</c:v>
                </c:pt>
                <c:pt idx="17">
                  <c:v>Peer Respite Program</c:v>
                </c:pt>
                <c:pt idx="18">
                  <c:v>Program of Assertive Community Treatment (PACT)</c:v>
                </c:pt>
                <c:pt idx="19">
                  <c:v>Self-Help Center/Community Wellness Center</c:v>
                </c:pt>
                <c:pt idx="20">
                  <c:v>Supported Education</c:v>
                </c:pt>
                <c:pt idx="21">
                  <c:v>Supported Employment Services</c:v>
                </c:pt>
              </c:strCache>
            </c:strRef>
          </c:cat>
          <c:val>
            <c:numRef>
              <c:f>Sheet1!$B$2:$B$23</c:f>
              <c:numCache>
                <c:formatCode>General</c:formatCode>
                <c:ptCount val="22"/>
                <c:pt idx="0">
                  <c:v>9</c:v>
                </c:pt>
                <c:pt idx="1">
                  <c:v>6</c:v>
                </c:pt>
                <c:pt idx="2">
                  <c:v>6</c:v>
                </c:pt>
                <c:pt idx="3">
                  <c:v>4</c:v>
                </c:pt>
                <c:pt idx="4">
                  <c:v>4</c:v>
                </c:pt>
                <c:pt idx="5">
                  <c:v>2</c:v>
                </c:pt>
                <c:pt idx="6">
                  <c:v>2</c:v>
                </c:pt>
                <c:pt idx="7">
                  <c:v>2</c:v>
                </c:pt>
                <c:pt idx="8">
                  <c:v>2</c:v>
                </c:pt>
                <c:pt idx="9">
                  <c:v>1</c:v>
                </c:pt>
                <c:pt idx="10">
                  <c:v>1</c:v>
                </c:pt>
                <c:pt idx="11">
                  <c:v>1</c:v>
                </c:pt>
                <c:pt idx="12">
                  <c:v>1</c:v>
                </c:pt>
                <c:pt idx="13">
                  <c:v>1</c:v>
                </c:pt>
                <c:pt idx="14">
                  <c:v>1</c:v>
                </c:pt>
                <c:pt idx="15">
                  <c:v>1</c:v>
                </c:pt>
                <c:pt idx="16">
                  <c:v>1</c:v>
                </c:pt>
                <c:pt idx="17">
                  <c:v>1</c:v>
                </c:pt>
                <c:pt idx="18">
                  <c:v>1</c:v>
                </c:pt>
                <c:pt idx="19">
                  <c:v>1</c:v>
                </c:pt>
                <c:pt idx="20">
                  <c:v>1</c:v>
                </c:pt>
                <c:pt idx="21">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Sheet1!$B$2:$B$22</c:f>
              <c:numCache>
                <c:formatCode>0.0%</c:formatCode>
                <c:ptCount val="21"/>
                <c:pt idx="0">
                  <c:v>0.122</c:v>
                </c:pt>
                <c:pt idx="1">
                  <c:v>0.124</c:v>
                </c:pt>
                <c:pt idx="2">
                  <c:v>0.125</c:v>
                </c:pt>
                <c:pt idx="3">
                  <c:v>0.13</c:v>
                </c:pt>
                <c:pt idx="4">
                  <c:v>0.13200000000000001</c:v>
                </c:pt>
                <c:pt idx="5">
                  <c:v>0.13300000000000001</c:v>
                </c:pt>
                <c:pt idx="6">
                  <c:v>0.13900000000000001</c:v>
                </c:pt>
                <c:pt idx="7">
                  <c:v>0.13900000000000001</c:v>
                </c:pt>
                <c:pt idx="8">
                  <c:v>0.14099999999999999</c:v>
                </c:pt>
                <c:pt idx="10">
                  <c:v>0.14699999999999999</c:v>
                </c:pt>
                <c:pt idx="11">
                  <c:v>0.15</c:v>
                </c:pt>
                <c:pt idx="12">
                  <c:v>0.15</c:v>
                </c:pt>
                <c:pt idx="13">
                  <c:v>0.151</c:v>
                </c:pt>
                <c:pt idx="14">
                  <c:v>0.153</c:v>
                </c:pt>
                <c:pt idx="15">
                  <c:v>0.16400000000000001</c:v>
                </c:pt>
                <c:pt idx="16">
                  <c:v>0.17799999999999999</c:v>
                </c:pt>
                <c:pt idx="17">
                  <c:v>0.182</c:v>
                </c:pt>
                <c:pt idx="18">
                  <c:v>0.189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Sheet1!$C$2:$C$22</c:f>
              <c:numCache>
                <c:formatCode>General</c:formatCode>
                <c:ptCount val="21"/>
                <c:pt idx="9" formatCode="0.0%">
                  <c:v>0.14399999999999999</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14.2%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Sheet1!$D$2:$D$22</c:f>
              <c:numCache>
                <c:formatCode>0.0%</c:formatCode>
                <c:ptCount val="21"/>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pt idx="10">
                  <c:v>0.14199999999999999</c:v>
                </c:pt>
                <c:pt idx="11">
                  <c:v>0.14199999999999999</c:v>
                </c:pt>
                <c:pt idx="12">
                  <c:v>0.14199999999999999</c:v>
                </c:pt>
                <c:pt idx="13">
                  <c:v>0.14199999999999999</c:v>
                </c:pt>
                <c:pt idx="14">
                  <c:v>0.14199999999999999</c:v>
                </c:pt>
                <c:pt idx="15">
                  <c:v>0.14199999999999999</c:v>
                </c:pt>
                <c:pt idx="16">
                  <c:v>0.14199999999999999</c:v>
                </c:pt>
                <c:pt idx="17">
                  <c:v>0.14199999999999999</c:v>
                </c:pt>
                <c:pt idx="18">
                  <c:v>0.14199999999999999</c:v>
                </c:pt>
                <c:pt idx="19">
                  <c:v>0.14199999999999999</c:v>
                </c:pt>
                <c:pt idx="20">
                  <c:v>0.14199999999999999</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0.08</c:v>
                </c:pt>
                <c:pt idx="1">
                  <c:v>0.11600000000000001</c:v>
                </c:pt>
                <c:pt idx="2">
                  <c:v>0.125</c:v>
                </c:pt>
                <c:pt idx="3">
                  <c:v>0.107</c:v>
                </c:pt>
                <c:pt idx="4">
                  <c:v>0.14399999999999999</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0.00%</c:formatCode>
                <c:ptCount val="5"/>
                <c:pt idx="1">
                  <c:v>0.189</c:v>
                </c:pt>
                <c:pt idx="2" formatCode="0.0%">
                  <c:v>9.8000000000000004E-2</c:v>
                </c:pt>
                <c:pt idx="4" formatCode="0.0%">
                  <c:v>0.14199999999999999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0.128</c:v>
                </c:pt>
                <c:pt idx="1">
                  <c:v>0.153</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4142339403455"/>
          <c:y val="2.6666666666666668E-2"/>
          <c:w val="0.84377249856619307"/>
          <c:h val="0.90199352580927383"/>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Sheet1!$B$2:$B$22</c:f>
              <c:numCache>
                <c:formatCode>0.0%</c:formatCode>
                <c:ptCount val="21"/>
                <c:pt idx="1">
                  <c:v>0.127</c:v>
                </c:pt>
                <c:pt idx="2">
                  <c:v>0.13100000000000001</c:v>
                </c:pt>
                <c:pt idx="3">
                  <c:v>0.13400000000000001</c:v>
                </c:pt>
                <c:pt idx="4">
                  <c:v>0.13500000000000001</c:v>
                </c:pt>
                <c:pt idx="5">
                  <c:v>0.13700000000000001</c:v>
                </c:pt>
                <c:pt idx="6">
                  <c:v>0.14199999999999999</c:v>
                </c:pt>
                <c:pt idx="7">
                  <c:v>0.14699999999999999</c:v>
                </c:pt>
                <c:pt idx="8">
                  <c:v>0.14799999999999999</c:v>
                </c:pt>
                <c:pt idx="9">
                  <c:v>0.14799999999999999</c:v>
                </c:pt>
                <c:pt idx="10">
                  <c:v>0.152</c:v>
                </c:pt>
                <c:pt idx="11">
                  <c:v>0.161</c:v>
                </c:pt>
                <c:pt idx="12">
                  <c:v>0.16600000000000001</c:v>
                </c:pt>
                <c:pt idx="13">
                  <c:v>0.17</c:v>
                </c:pt>
                <c:pt idx="14">
                  <c:v>0.18099999999999999</c:v>
                </c:pt>
                <c:pt idx="15">
                  <c:v>0.183</c:v>
                </c:pt>
                <c:pt idx="16">
                  <c:v>0.19600000000000001</c:v>
                </c:pt>
                <c:pt idx="17">
                  <c:v>0.23</c:v>
                </c:pt>
                <c:pt idx="18">
                  <c:v>0.24</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Sheet1!$C$2:$C$22</c:f>
              <c:numCache>
                <c:formatCode>General</c:formatCode>
                <c:ptCount val="21"/>
                <c:pt idx="0">
                  <c:v>0.125</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15.00%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Sheet1!$D$2:$D$22</c:f>
              <c:numCache>
                <c:formatCode>0.0%</c:formatCode>
                <c:ptCount val="2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5440510909813203"/>
          <c:y val="0.91133280839895014"/>
          <c:w val="0.26045340161372771"/>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0.112</c:v>
                </c:pt>
                <c:pt idx="1">
                  <c:v>0.14299999999999999</c:v>
                </c:pt>
                <c:pt idx="2">
                  <c:v>0.16</c:v>
                </c:pt>
                <c:pt idx="3">
                  <c:v>0.14099999999999999</c:v>
                </c:pt>
                <c:pt idx="4">
                  <c:v>0.125</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0.00%</c:formatCode>
                <c:ptCount val="5"/>
                <c:pt idx="1">
                  <c:v>0.14099999999999999</c:v>
                </c:pt>
                <c:pt idx="2" formatCode="0.0%">
                  <c:v>0.13900000000000001</c:v>
                </c:pt>
                <c:pt idx="4" formatCode="0.0%">
                  <c:v>0.14599999999999999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Sheet1!$B$2:$B$22</c:f>
              <c:numCache>
                <c:formatCode>0%</c:formatCode>
                <c:ptCount val="21"/>
                <c:pt idx="0">
                  <c:v>2.9000000000000001E-2</c:v>
                </c:pt>
                <c:pt idx="1">
                  <c:v>5.0999999999999997E-2</c:v>
                </c:pt>
                <c:pt idx="2">
                  <c:v>6.2E-2</c:v>
                </c:pt>
                <c:pt idx="3">
                  <c:v>8.5000000000000006E-2</c:v>
                </c:pt>
                <c:pt idx="4">
                  <c:v>0.10199999999999999</c:v>
                </c:pt>
                <c:pt idx="5">
                  <c:v>0.11</c:v>
                </c:pt>
                <c:pt idx="6">
                  <c:v>0.11600000000000001</c:v>
                </c:pt>
                <c:pt idx="7">
                  <c:v>0.11799999999999999</c:v>
                </c:pt>
                <c:pt idx="8">
                  <c:v>0.13200000000000001</c:v>
                </c:pt>
                <c:pt idx="9">
                  <c:v>0.13800000000000001</c:v>
                </c:pt>
                <c:pt idx="10">
                  <c:v>0.14199999999999999</c:v>
                </c:pt>
                <c:pt idx="11">
                  <c:v>0.16800000000000001</c:v>
                </c:pt>
                <c:pt idx="12">
                  <c:v>0.19800000000000001</c:v>
                </c:pt>
                <c:pt idx="13">
                  <c:v>0.27800000000000002</c:v>
                </c:pt>
                <c:pt idx="14" formatCode="General">
                  <c:v>0.28100000000000003</c:v>
                </c:pt>
                <c:pt idx="16">
                  <c:v>0.316</c:v>
                </c:pt>
                <c:pt idx="17">
                  <c:v>0.33700000000000002</c:v>
                </c:pt>
                <c:pt idx="18">
                  <c:v>0.34599999999999997</c:v>
                </c:pt>
                <c:pt idx="19" formatCode="General">
                  <c:v>0.371</c:v>
                </c:pt>
                <c:pt idx="20" formatCode="General">
                  <c:v>0.40699999999999997</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Sheet1!$C$2:$C$22</c:f>
              <c:numCache>
                <c:formatCode>General</c:formatCode>
                <c:ptCount val="21"/>
                <c:pt idx="15">
                  <c:v>0.30599999999999999</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24.2%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Sheet1!$D$2:$D$22</c:f>
              <c:numCache>
                <c:formatCode>0%</c:formatCode>
                <c:ptCount val="21"/>
                <c:pt idx="0">
                  <c:v>0.24199999999999999</c:v>
                </c:pt>
                <c:pt idx="1">
                  <c:v>0.24199999999999999</c:v>
                </c:pt>
                <c:pt idx="2">
                  <c:v>0.24199999999999999</c:v>
                </c:pt>
                <c:pt idx="3">
                  <c:v>0.24199999999999999</c:v>
                </c:pt>
                <c:pt idx="4">
                  <c:v>0.24199999999999999</c:v>
                </c:pt>
                <c:pt idx="5">
                  <c:v>0.24199999999999999</c:v>
                </c:pt>
                <c:pt idx="6">
                  <c:v>0.24199999999999999</c:v>
                </c:pt>
                <c:pt idx="7">
                  <c:v>0.24199999999999999</c:v>
                </c:pt>
                <c:pt idx="8">
                  <c:v>0.24199999999999999</c:v>
                </c:pt>
                <c:pt idx="9">
                  <c:v>0.24199999999999999</c:v>
                </c:pt>
                <c:pt idx="10">
                  <c:v>0.24199999999999999</c:v>
                </c:pt>
                <c:pt idx="11">
                  <c:v>0.24199999999999999</c:v>
                </c:pt>
                <c:pt idx="12">
                  <c:v>0.24199999999999999</c:v>
                </c:pt>
                <c:pt idx="13">
                  <c:v>0.24199999999999999</c:v>
                </c:pt>
                <c:pt idx="14">
                  <c:v>0.24199999999999999</c:v>
                </c:pt>
                <c:pt idx="15">
                  <c:v>0.24199999999999999</c:v>
                </c:pt>
                <c:pt idx="16">
                  <c:v>0.24199999999999999</c:v>
                </c:pt>
                <c:pt idx="17">
                  <c:v>0.24199999999999999</c:v>
                </c:pt>
                <c:pt idx="18">
                  <c:v>0.24199999999999999</c:v>
                </c:pt>
                <c:pt idx="19" formatCode="General">
                  <c:v>0.24199999999999999</c:v>
                </c:pt>
                <c:pt idx="20" formatCode="General">
                  <c:v>0.24199999999999999</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1322551673228356"/>
          <c:y val="0.92860015203001034"/>
          <c:w val="0.1510899360236220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8.1000000000000003E-2</c:v>
                </c:pt>
                <c:pt idx="1">
                  <c:v>0.16500000000000001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2">
                  <c:v>6.5</c:v>
                </c:pt>
                <c:pt idx="3">
                  <c:v>6.6</c:v>
                </c:pt>
                <c:pt idx="4">
                  <c:v>6.9</c:v>
                </c:pt>
                <c:pt idx="5">
                  <c:v>7</c:v>
                </c:pt>
                <c:pt idx="6">
                  <c:v>7.1</c:v>
                </c:pt>
                <c:pt idx="7">
                  <c:v>7.4</c:v>
                </c:pt>
                <c:pt idx="8">
                  <c:v>7.8</c:v>
                </c:pt>
                <c:pt idx="9">
                  <c:v>8</c:v>
                </c:pt>
                <c:pt idx="10">
                  <c:v>8.6</c:v>
                </c:pt>
                <c:pt idx="11">
                  <c:v>8.9</c:v>
                </c:pt>
                <c:pt idx="12">
                  <c:v>9.1</c:v>
                </c:pt>
                <c:pt idx="13">
                  <c:v>9.4</c:v>
                </c:pt>
                <c:pt idx="14">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1">
                  <c:v>6</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New Jersey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Sheet1!$B$2:$B$22</c:f>
              <c:numCache>
                <c:formatCode>General</c:formatCode>
                <c:ptCount val="21"/>
                <c:pt idx="19" formatCode="0">
                  <c:v>21815</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2022</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Sheet1!$C$2:$C$22</c:f>
              <c:numCache>
                <c:formatCode>0</c:formatCode>
                <c:ptCount val="21"/>
                <c:pt idx="0">
                  <c:v>2014</c:v>
                </c:pt>
                <c:pt idx="1">
                  <c:v>2189</c:v>
                </c:pt>
                <c:pt idx="2" formatCode="General">
                  <c:v>2963</c:v>
                </c:pt>
                <c:pt idx="3">
                  <c:v>3277</c:v>
                </c:pt>
                <c:pt idx="4">
                  <c:v>4046</c:v>
                </c:pt>
                <c:pt idx="5">
                  <c:v>4667</c:v>
                </c:pt>
                <c:pt idx="6">
                  <c:v>7481</c:v>
                </c:pt>
                <c:pt idx="7">
                  <c:v>8606</c:v>
                </c:pt>
                <c:pt idx="8">
                  <c:v>9040</c:v>
                </c:pt>
                <c:pt idx="9">
                  <c:v>9629</c:v>
                </c:pt>
                <c:pt idx="10">
                  <c:v>10703</c:v>
                </c:pt>
                <c:pt idx="11">
                  <c:v>13045</c:v>
                </c:pt>
                <c:pt idx="12">
                  <c:v>13437</c:v>
                </c:pt>
                <c:pt idx="13" formatCode="General">
                  <c:v>14097</c:v>
                </c:pt>
                <c:pt idx="14">
                  <c:v>13988</c:v>
                </c:pt>
                <c:pt idx="15">
                  <c:v>13732</c:v>
                </c:pt>
                <c:pt idx="16">
                  <c:v>14346</c:v>
                </c:pt>
                <c:pt idx="17">
                  <c:v>16887</c:v>
                </c:pt>
                <c:pt idx="18">
                  <c:v>18913</c:v>
                </c:pt>
                <c:pt idx="19">
                  <c:v>21815</c:v>
                </c:pt>
                <c:pt idx="20">
                  <c:v>23366</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Sheet1!$D$2:$D$22</c:f>
              <c:numCache>
                <c:formatCode>0</c:formatCode>
                <c:ptCount val="21"/>
                <c:pt idx="0">
                  <c:v>2096</c:v>
                </c:pt>
                <c:pt idx="1">
                  <c:v>2193</c:v>
                </c:pt>
                <c:pt idx="2" formatCode="General">
                  <c:v>3001</c:v>
                </c:pt>
                <c:pt idx="3">
                  <c:v>3473</c:v>
                </c:pt>
                <c:pt idx="4">
                  <c:v>4204</c:v>
                </c:pt>
                <c:pt idx="5">
                  <c:v>5010</c:v>
                </c:pt>
                <c:pt idx="6">
                  <c:v>7736</c:v>
                </c:pt>
                <c:pt idx="7">
                  <c:v>8863</c:v>
                </c:pt>
                <c:pt idx="8">
                  <c:v>9331</c:v>
                </c:pt>
                <c:pt idx="9">
                  <c:v>9990</c:v>
                </c:pt>
                <c:pt idx="10">
                  <c:v>12346</c:v>
                </c:pt>
                <c:pt idx="11">
                  <c:v>13508</c:v>
                </c:pt>
                <c:pt idx="12">
                  <c:v>13919</c:v>
                </c:pt>
                <c:pt idx="13" formatCode="General">
                  <c:v>14449</c:v>
                </c:pt>
                <c:pt idx="14">
                  <c:v>14584</c:v>
                </c:pt>
                <c:pt idx="15">
                  <c:v>14619</c:v>
                </c:pt>
                <c:pt idx="16">
                  <c:v>15059</c:v>
                </c:pt>
                <c:pt idx="17">
                  <c:v>17048</c:v>
                </c:pt>
                <c:pt idx="18">
                  <c:v>19932</c:v>
                </c:pt>
                <c:pt idx="19">
                  <c:v>22873</c:v>
                </c:pt>
                <c:pt idx="20">
                  <c:v>24487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Sheet1!$E$2:$E$22</c:f>
              <c:numCache>
                <c:formatCode>General</c:formatCode>
                <c:ptCount val="21"/>
                <c:pt idx="19">
                  <c:v>22873</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Sheet1!$B$2:$B$22</c:f>
              <c:numCache>
                <c:formatCode>General</c:formatCode>
                <c:ptCount val="21"/>
                <c:pt idx="0">
                  <c:v>91</c:v>
                </c:pt>
                <c:pt idx="1">
                  <c:v>112</c:v>
                </c:pt>
                <c:pt idx="2">
                  <c:v>133</c:v>
                </c:pt>
                <c:pt idx="3">
                  <c:v>136</c:v>
                </c:pt>
                <c:pt idx="4">
                  <c:v>212</c:v>
                </c:pt>
                <c:pt idx="5">
                  <c:v>213</c:v>
                </c:pt>
                <c:pt idx="6">
                  <c:v>382</c:v>
                </c:pt>
                <c:pt idx="7">
                  <c:v>451</c:v>
                </c:pt>
                <c:pt idx="8">
                  <c:v>472</c:v>
                </c:pt>
                <c:pt idx="9">
                  <c:v>643</c:v>
                </c:pt>
                <c:pt idx="10">
                  <c:v>803</c:v>
                </c:pt>
                <c:pt idx="11">
                  <c:v>815</c:v>
                </c:pt>
                <c:pt idx="12">
                  <c:v>982</c:v>
                </c:pt>
                <c:pt idx="13">
                  <c:v>1112</c:v>
                </c:pt>
                <c:pt idx="14">
                  <c:v>1153</c:v>
                </c:pt>
                <c:pt idx="15">
                  <c:v>1244</c:v>
                </c:pt>
                <c:pt idx="16">
                  <c:v>1391</c:v>
                </c:pt>
                <c:pt idx="17">
                  <c:v>1586</c:v>
                </c:pt>
                <c:pt idx="19">
                  <c:v>1632</c:v>
                </c:pt>
                <c:pt idx="20">
                  <c:v>1943</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Sheet1!$C$2:$C$22</c:f>
              <c:numCache>
                <c:formatCode>General</c:formatCode>
                <c:ptCount val="21"/>
                <c:pt idx="18">
                  <c:v>1596</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Youth Eligible for DD Services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Sheet1!$B$2:$B$23</c:f>
              <c:numCache>
                <c:formatCode>General</c:formatCode>
                <c:ptCount val="22"/>
                <c:pt idx="0">
                  <c:v>50</c:v>
                </c:pt>
                <c:pt idx="1">
                  <c:v>147</c:v>
                </c:pt>
                <c:pt idx="2">
                  <c:v>149</c:v>
                </c:pt>
                <c:pt idx="3">
                  <c:v>163</c:v>
                </c:pt>
                <c:pt idx="4">
                  <c:v>182</c:v>
                </c:pt>
                <c:pt idx="5">
                  <c:v>210</c:v>
                </c:pt>
                <c:pt idx="6">
                  <c:v>428</c:v>
                </c:pt>
                <c:pt idx="7">
                  <c:v>460</c:v>
                </c:pt>
                <c:pt idx="8">
                  <c:v>511</c:v>
                </c:pt>
                <c:pt idx="9">
                  <c:v>515</c:v>
                </c:pt>
                <c:pt idx="10">
                  <c:v>633</c:v>
                </c:pt>
                <c:pt idx="11">
                  <c:v>803</c:v>
                </c:pt>
                <c:pt idx="12">
                  <c:v>808</c:v>
                </c:pt>
                <c:pt idx="13">
                  <c:v>833</c:v>
                </c:pt>
                <c:pt idx="14">
                  <c:v>834</c:v>
                </c:pt>
                <c:pt idx="15">
                  <c:v>919</c:v>
                </c:pt>
                <c:pt idx="16">
                  <c:v>955</c:v>
                </c:pt>
                <c:pt idx="17" formatCode="#,##0">
                  <c:v>1131</c:v>
                </c:pt>
                <c:pt idx="18" formatCode="#,##0">
                  <c:v>1152</c:v>
                </c:pt>
                <c:pt idx="20" formatCode="#,##0">
                  <c:v>1278</c:v>
                </c:pt>
                <c:pt idx="21" formatCode="#,##0">
                  <c:v>1403</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Sheet1!$C$2:$C$23</c:f>
              <c:numCache>
                <c:formatCode>General</c:formatCode>
                <c:ptCount val="22"/>
                <c:pt idx="19" formatCode="#,##0">
                  <c:v>1242</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1085</c:v>
                </c:pt>
                <c:pt idx="1">
                  <c:v>1125</c:v>
                </c:pt>
                <c:pt idx="2">
                  <c:v>1103</c:v>
                </c:pt>
                <c:pt idx="3">
                  <c:v>1152</c:v>
                </c:pt>
                <c:pt idx="4">
                  <c:v>1242</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Sheet1!$B$2:$B$22</c:f>
              <c:numCache>
                <c:formatCode>0.0%</c:formatCode>
                <c:ptCount val="21"/>
                <c:pt idx="0">
                  <c:v>5.0000000000000001E-3</c:v>
                </c:pt>
                <c:pt idx="1">
                  <c:v>8.9999999999999993E-3</c:v>
                </c:pt>
                <c:pt idx="2">
                  <c:v>8.9999999999999993E-3</c:v>
                </c:pt>
                <c:pt idx="3">
                  <c:v>8.9999999999999993E-3</c:v>
                </c:pt>
                <c:pt idx="4">
                  <c:v>1.0999999999999999E-2</c:v>
                </c:pt>
                <c:pt idx="5" formatCode="0.00%">
                  <c:v>1.2E-2</c:v>
                </c:pt>
                <c:pt idx="6">
                  <c:v>1.2E-2</c:v>
                </c:pt>
                <c:pt idx="7">
                  <c:v>1.2E-2</c:v>
                </c:pt>
                <c:pt idx="8">
                  <c:v>1.2999999999999999E-2</c:v>
                </c:pt>
                <c:pt idx="9">
                  <c:v>1.2999999999999999E-2</c:v>
                </c:pt>
                <c:pt idx="10">
                  <c:v>1.4E-2</c:v>
                </c:pt>
                <c:pt idx="11">
                  <c:v>1.4999999999999999E-2</c:v>
                </c:pt>
                <c:pt idx="12">
                  <c:v>1.6E-2</c:v>
                </c:pt>
                <c:pt idx="13">
                  <c:v>1.7999999999999999E-2</c:v>
                </c:pt>
                <c:pt idx="14">
                  <c:v>0.02</c:v>
                </c:pt>
                <c:pt idx="15">
                  <c:v>2.3E-2</c:v>
                </c:pt>
                <c:pt idx="16">
                  <c:v>2.5000000000000001E-2</c:v>
                </c:pt>
                <c:pt idx="17">
                  <c:v>0.03</c:v>
                </c:pt>
                <c:pt idx="19">
                  <c:v>3.4000000000000002E-2</c:v>
                </c:pt>
                <c:pt idx="20">
                  <c:v>3.9E-2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Sheet1!$C$2:$C$22</c:f>
              <c:numCache>
                <c:formatCode>General</c:formatCode>
                <c:ptCount val="21"/>
                <c:pt idx="18" formatCode="0.00%">
                  <c:v>3.3000000000000002E-2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1.9%</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Sheet1!$D$2:$D$22</c:f>
              <c:numCache>
                <c:formatCode>0.00%</c:formatCode>
                <c:ptCount val="21"/>
                <c:pt idx="0">
                  <c:v>1.9E-2</c:v>
                </c:pt>
                <c:pt idx="1">
                  <c:v>1.9E-2</c:v>
                </c:pt>
                <c:pt idx="2">
                  <c:v>1.9E-2</c:v>
                </c:pt>
                <c:pt idx="3">
                  <c:v>1.9E-2</c:v>
                </c:pt>
                <c:pt idx="4">
                  <c:v>1.9E-2</c:v>
                </c:pt>
                <c:pt idx="5">
                  <c:v>1.9E-2</c:v>
                </c:pt>
                <c:pt idx="6">
                  <c:v>1.9E-2</c:v>
                </c:pt>
                <c:pt idx="7">
                  <c:v>1.9E-2</c:v>
                </c:pt>
                <c:pt idx="8">
                  <c:v>1.9E-2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536309146436852"/>
          <c:y val="0.89323167104111967"/>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Sheet1!$B$2:$B$22</c:f>
              <c:numCache>
                <c:formatCode>General</c:formatCode>
                <c:ptCount val="21"/>
                <c:pt idx="0">
                  <c:v>58</c:v>
                </c:pt>
                <c:pt idx="1">
                  <c:v>69</c:v>
                </c:pt>
                <c:pt idx="2">
                  <c:v>108</c:v>
                </c:pt>
                <c:pt idx="3">
                  <c:v>188</c:v>
                </c:pt>
                <c:pt idx="4">
                  <c:v>213</c:v>
                </c:pt>
                <c:pt idx="5">
                  <c:v>228</c:v>
                </c:pt>
                <c:pt idx="6">
                  <c:v>260</c:v>
                </c:pt>
                <c:pt idx="7">
                  <c:v>320</c:v>
                </c:pt>
                <c:pt idx="8">
                  <c:v>336</c:v>
                </c:pt>
                <c:pt idx="9">
                  <c:v>369</c:v>
                </c:pt>
                <c:pt idx="10">
                  <c:v>432</c:v>
                </c:pt>
                <c:pt idx="11">
                  <c:v>448</c:v>
                </c:pt>
                <c:pt idx="12">
                  <c:v>474</c:v>
                </c:pt>
                <c:pt idx="14">
                  <c:v>590</c:v>
                </c:pt>
                <c:pt idx="15">
                  <c:v>615</c:v>
                </c:pt>
                <c:pt idx="16">
                  <c:v>649</c:v>
                </c:pt>
                <c:pt idx="17">
                  <c:v>680</c:v>
                </c:pt>
                <c:pt idx="18">
                  <c:v>763</c:v>
                </c:pt>
                <c:pt idx="19">
                  <c:v>776</c:v>
                </c:pt>
                <c:pt idx="20">
                  <c:v>851</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Sheet1!$C$2:$C$22</c:f>
              <c:numCache>
                <c:formatCode>General</c:formatCode>
                <c:ptCount val="21"/>
                <c:pt idx="13">
                  <c:v>582</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Sheet1!$C$2:$C$23</c:f>
              <c:numCache>
                <c:formatCode>General</c:formatCode>
                <c:ptCount val="22"/>
                <c:pt idx="0">
                  <c:v>151</c:v>
                </c:pt>
                <c:pt idx="1">
                  <c:v>332</c:v>
                </c:pt>
                <c:pt idx="2">
                  <c:v>322</c:v>
                </c:pt>
                <c:pt idx="3">
                  <c:v>368</c:v>
                </c:pt>
                <c:pt idx="4">
                  <c:v>558</c:v>
                </c:pt>
                <c:pt idx="5">
                  <c:v>568</c:v>
                </c:pt>
                <c:pt idx="6">
                  <c:v>747</c:v>
                </c:pt>
                <c:pt idx="7">
                  <c:v>909</c:v>
                </c:pt>
                <c:pt idx="8">
                  <c:v>1011</c:v>
                </c:pt>
                <c:pt idx="9">
                  <c:v>1088</c:v>
                </c:pt>
                <c:pt idx="10">
                  <c:v>1162</c:v>
                </c:pt>
                <c:pt idx="11">
                  <c:v>1261</c:v>
                </c:pt>
                <c:pt idx="12">
                  <c:v>1258</c:v>
                </c:pt>
                <c:pt idx="13">
                  <c:v>1265</c:v>
                </c:pt>
                <c:pt idx="14">
                  <c:v>1422</c:v>
                </c:pt>
                <c:pt idx="15">
                  <c:v>1520</c:v>
                </c:pt>
                <c:pt idx="16">
                  <c:v>1764</c:v>
                </c:pt>
                <c:pt idx="17">
                  <c:v>2062</c:v>
                </c:pt>
                <c:pt idx="18">
                  <c:v>2140</c:v>
                </c:pt>
                <c:pt idx="19">
                  <c:v>2415</c:v>
                </c:pt>
                <c:pt idx="20">
                  <c:v>2783</c:v>
                </c:pt>
                <c:pt idx="21">
                  <c:v>2447</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Sheet1!$D$2:$D$23</c:f>
              <c:numCache>
                <c:formatCode>General</c:formatCode>
                <c:ptCount val="22"/>
                <c:pt idx="0">
                  <c:v>8</c:v>
                </c:pt>
                <c:pt idx="1">
                  <c:v>30</c:v>
                </c:pt>
                <c:pt idx="2">
                  <c:v>49</c:v>
                </c:pt>
                <c:pt idx="3">
                  <c:v>68</c:v>
                </c:pt>
                <c:pt idx="4">
                  <c:v>29</c:v>
                </c:pt>
                <c:pt idx="5">
                  <c:v>32</c:v>
                </c:pt>
                <c:pt idx="6">
                  <c:v>62</c:v>
                </c:pt>
                <c:pt idx="7">
                  <c:v>95</c:v>
                </c:pt>
                <c:pt idx="8">
                  <c:v>161</c:v>
                </c:pt>
                <c:pt idx="9">
                  <c:v>212</c:v>
                </c:pt>
                <c:pt idx="10">
                  <c:v>180</c:v>
                </c:pt>
                <c:pt idx="11">
                  <c:v>85</c:v>
                </c:pt>
                <c:pt idx="12">
                  <c:v>167</c:v>
                </c:pt>
                <c:pt idx="13">
                  <c:v>183</c:v>
                </c:pt>
                <c:pt idx="14">
                  <c:v>154</c:v>
                </c:pt>
                <c:pt idx="15">
                  <c:v>185</c:v>
                </c:pt>
                <c:pt idx="16">
                  <c:v>166</c:v>
                </c:pt>
                <c:pt idx="17">
                  <c:v>167</c:v>
                </c:pt>
                <c:pt idx="18">
                  <c:v>173</c:v>
                </c:pt>
                <c:pt idx="19">
                  <c:v>370</c:v>
                </c:pt>
                <c:pt idx="20">
                  <c:v>6</c:v>
                </c:pt>
                <c:pt idx="21">
                  <c:v>427</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Sheet1!$E$2:$E$23</c:f>
              <c:numCache>
                <c:formatCode>General</c:formatCode>
                <c:ptCount val="22"/>
                <c:pt idx="0">
                  <c:v>159</c:v>
                </c:pt>
                <c:pt idx="1">
                  <c:v>362</c:v>
                </c:pt>
                <c:pt idx="2">
                  <c:v>371</c:v>
                </c:pt>
                <c:pt idx="3">
                  <c:v>436</c:v>
                </c:pt>
                <c:pt idx="4">
                  <c:v>587</c:v>
                </c:pt>
                <c:pt idx="5">
                  <c:v>600</c:v>
                </c:pt>
                <c:pt idx="6">
                  <c:v>809</c:v>
                </c:pt>
                <c:pt idx="7">
                  <c:v>1004</c:v>
                </c:pt>
                <c:pt idx="8">
                  <c:v>1172</c:v>
                </c:pt>
                <c:pt idx="9">
                  <c:v>1300</c:v>
                </c:pt>
                <c:pt idx="10">
                  <c:v>1342</c:v>
                </c:pt>
                <c:pt idx="11">
                  <c:v>1346</c:v>
                </c:pt>
                <c:pt idx="12">
                  <c:v>1425</c:v>
                </c:pt>
                <c:pt idx="13">
                  <c:v>1448</c:v>
                </c:pt>
                <c:pt idx="14">
                  <c:v>1576</c:v>
                </c:pt>
                <c:pt idx="15">
                  <c:v>1705</c:v>
                </c:pt>
                <c:pt idx="16">
                  <c:v>1930</c:v>
                </c:pt>
                <c:pt idx="17">
                  <c:v>2229</c:v>
                </c:pt>
                <c:pt idx="18">
                  <c:v>2313</c:v>
                </c:pt>
                <c:pt idx="19">
                  <c:v>2785</c:v>
                </c:pt>
                <c:pt idx="20">
                  <c:v>2789</c:v>
                </c:pt>
                <c:pt idx="21">
                  <c:v>2874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Sheet1!$B$2:$B$23</c:f>
              <c:numCache>
                <c:formatCode>General</c:formatCode>
                <c:ptCount val="22"/>
                <c:pt idx="19">
                  <c:v>2785</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Sheet1!$F$2:$F$23</c:f>
              <c:numCache>
                <c:formatCode>General</c:formatCode>
                <c:ptCount val="22"/>
                <c:pt idx="19">
                  <c:v>2785</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345</c:v>
                </c:pt>
                <c:pt idx="1">
                  <c:v>342</c:v>
                </c:pt>
                <c:pt idx="2">
                  <c:v>344</c:v>
                </c:pt>
                <c:pt idx="3">
                  <c:v>267</c:v>
                </c:pt>
                <c:pt idx="4">
                  <c:v>228</c:v>
                </c:pt>
                <c:pt idx="5">
                  <c:v>212</c:v>
                </c:pt>
                <c:pt idx="6">
                  <c:v>155</c:v>
                </c:pt>
                <c:pt idx="7">
                  <c:v>149</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589</c:v>
                </c:pt>
                <c:pt idx="1">
                  <c:v>588</c:v>
                </c:pt>
                <c:pt idx="2">
                  <c:v>535</c:v>
                </c:pt>
                <c:pt idx="3">
                  <c:v>400</c:v>
                </c:pt>
                <c:pt idx="4">
                  <c:v>294</c:v>
                </c:pt>
                <c:pt idx="5">
                  <c:v>193</c:v>
                </c:pt>
                <c:pt idx="6">
                  <c:v>182</c:v>
                </c:pt>
                <c:pt idx="7">
                  <c:v>168</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City of Orange township</c:v>
                </c:pt>
                <c:pt idx="1">
                  <c:v>Belleville township</c:v>
                </c:pt>
                <c:pt idx="2">
                  <c:v>Irvington township</c:v>
                </c:pt>
                <c:pt idx="3">
                  <c:v>Newark city</c:v>
                </c:pt>
                <c:pt idx="4">
                  <c:v>Millburn township</c:v>
                </c:pt>
                <c:pt idx="5">
                  <c:v>Livingston township</c:v>
                </c:pt>
                <c:pt idx="6">
                  <c:v>East Orange city</c:v>
                </c:pt>
                <c:pt idx="7">
                  <c:v>West Orange township</c:v>
                </c:pt>
                <c:pt idx="8">
                  <c:v>Bloomfield township</c:v>
                </c:pt>
                <c:pt idx="9">
                  <c:v>Maplewood township</c:v>
                </c:pt>
              </c:strCache>
            </c:strRef>
          </c:cat>
          <c:val>
            <c:numRef>
              <c:f>Sheet1!$B$2:$B$11</c:f>
              <c:numCache>
                <c:formatCode>0.00%</c:formatCode>
                <c:ptCount val="10"/>
                <c:pt idx="0">
                  <c:v>0.40699999999999997</c:v>
                </c:pt>
                <c:pt idx="1">
                  <c:v>0.36799999999999999</c:v>
                </c:pt>
                <c:pt idx="2">
                  <c:v>0.36499999999999999</c:v>
                </c:pt>
                <c:pt idx="3">
                  <c:v>0.34899999999999998</c:v>
                </c:pt>
                <c:pt idx="4">
                  <c:v>0.33</c:v>
                </c:pt>
                <c:pt idx="5">
                  <c:v>0.30099999999999999</c:v>
                </c:pt>
                <c:pt idx="6">
                  <c:v>0.29199999999999998</c:v>
                </c:pt>
                <c:pt idx="7">
                  <c:v>0.27600000000000002</c:v>
                </c:pt>
                <c:pt idx="8">
                  <c:v>0.23799999999999999</c:v>
                </c:pt>
                <c:pt idx="9">
                  <c:v>0.23300000000000001</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Essex County avg 29.3%</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City of Orange township</c:v>
                </c:pt>
                <c:pt idx="1">
                  <c:v>Belleville township</c:v>
                </c:pt>
                <c:pt idx="2">
                  <c:v>Irvington township</c:v>
                </c:pt>
                <c:pt idx="3">
                  <c:v>Newark city</c:v>
                </c:pt>
                <c:pt idx="4">
                  <c:v>Millburn township</c:v>
                </c:pt>
                <c:pt idx="5">
                  <c:v>Livingston township</c:v>
                </c:pt>
                <c:pt idx="6">
                  <c:v>East Orange city</c:v>
                </c:pt>
                <c:pt idx="7">
                  <c:v>West Orange township</c:v>
                </c:pt>
                <c:pt idx="8">
                  <c:v>Bloomfield township</c:v>
                </c:pt>
                <c:pt idx="9">
                  <c:v>Maplewood township</c:v>
                </c:pt>
              </c:strCache>
            </c:strRef>
          </c:cat>
          <c:val>
            <c:numRef>
              <c:f>Sheet1!$C$2:$C$11</c:f>
              <c:numCache>
                <c:formatCode>0%</c:formatCode>
                <c:ptCount val="10"/>
                <c:pt idx="0">
                  <c:v>0.29299999999999998</c:v>
                </c:pt>
                <c:pt idx="1">
                  <c:v>0.29299999999999998</c:v>
                </c:pt>
                <c:pt idx="2">
                  <c:v>0.29299999999999998</c:v>
                </c:pt>
                <c:pt idx="3">
                  <c:v>0.29299999999999998</c:v>
                </c:pt>
                <c:pt idx="4">
                  <c:v>0.29299999999999998</c:v>
                </c:pt>
                <c:pt idx="5">
                  <c:v>0.29299999999999998</c:v>
                </c:pt>
                <c:pt idx="6">
                  <c:v>0.29299999999999998</c:v>
                </c:pt>
                <c:pt idx="7">
                  <c:v>0.29299999999999998</c:v>
                </c:pt>
                <c:pt idx="8">
                  <c:v>0.29299999999999998</c:v>
                </c:pt>
                <c:pt idx="9">
                  <c:v>0.29299999999999998</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45337573818897636"/>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Sheet1!$B$2:$B$22</c:f>
              <c:numCache>
                <c:formatCode>General</c:formatCode>
                <c:ptCount val="21"/>
                <c:pt idx="0">
                  <c:v>903</c:v>
                </c:pt>
                <c:pt idx="1">
                  <c:v>947</c:v>
                </c:pt>
                <c:pt idx="2">
                  <c:v>1251</c:v>
                </c:pt>
                <c:pt idx="3">
                  <c:v>1562</c:v>
                </c:pt>
                <c:pt idx="4">
                  <c:v>1744</c:v>
                </c:pt>
                <c:pt idx="5" formatCode="#,##0">
                  <c:v>2916</c:v>
                </c:pt>
                <c:pt idx="6" formatCode="#,##0">
                  <c:v>4132</c:v>
                </c:pt>
                <c:pt idx="7" formatCode="#,##0">
                  <c:v>4722</c:v>
                </c:pt>
                <c:pt idx="8" formatCode="#,##0">
                  <c:v>4872</c:v>
                </c:pt>
                <c:pt idx="9" formatCode="#,##0">
                  <c:v>5417</c:v>
                </c:pt>
                <c:pt idx="10" formatCode="#,##0">
                  <c:v>5953</c:v>
                </c:pt>
                <c:pt idx="11" formatCode="#,##0">
                  <c:v>6371</c:v>
                </c:pt>
                <c:pt idx="12" formatCode="#,##0">
                  <c:v>6603</c:v>
                </c:pt>
                <c:pt idx="13">
                  <c:v>6608</c:v>
                </c:pt>
                <c:pt idx="14" formatCode="#,##0">
                  <c:v>7759</c:v>
                </c:pt>
                <c:pt idx="15" formatCode="#,##0">
                  <c:v>11368</c:v>
                </c:pt>
                <c:pt idx="16" formatCode="#,##0">
                  <c:v>11849</c:v>
                </c:pt>
                <c:pt idx="17" formatCode="#,##0">
                  <c:v>11999</c:v>
                </c:pt>
                <c:pt idx="19" formatCode="#,##0">
                  <c:v>14159</c:v>
                </c:pt>
                <c:pt idx="20" formatCode="#,##0">
                  <c:v>18630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Sheet1!$C$2:$C$22</c:f>
              <c:numCache>
                <c:formatCode>General</c:formatCode>
                <c:ptCount val="21"/>
                <c:pt idx="18">
                  <c:v>13410</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Sheet1!$B$2:$B$23</c:f>
              <c:numCache>
                <c:formatCode>General</c:formatCode>
                <c:ptCount val="22"/>
                <c:pt idx="13">
                  <c:v>0.41</c:v>
                </c:pt>
              </c:numCache>
            </c:numRef>
          </c:val>
          <c:extLst>
            <c:ext xmlns:c16="http://schemas.microsoft.com/office/drawing/2014/chart" uri="{C3380CC4-5D6E-409C-BE32-E72D297353CC}">
              <c16:uniqueId val="{00000000-A1DA-41C2-8B4B-0A1D4F0A91E6}"/>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Sheet1!$C$2:$C$23</c:f>
              <c:numCache>
                <c:formatCode>0%</c:formatCode>
                <c:ptCount val="22"/>
                <c:pt idx="0">
                  <c:v>0.21</c:v>
                </c:pt>
                <c:pt idx="1">
                  <c:v>0.27</c:v>
                </c:pt>
                <c:pt idx="2">
                  <c:v>0.28999999999999998</c:v>
                </c:pt>
                <c:pt idx="3">
                  <c:v>0.36</c:v>
                </c:pt>
                <c:pt idx="4">
                  <c:v>0.34</c:v>
                </c:pt>
                <c:pt idx="5">
                  <c:v>0.32</c:v>
                </c:pt>
                <c:pt idx="6">
                  <c:v>0.37</c:v>
                </c:pt>
                <c:pt idx="7">
                  <c:v>0.36</c:v>
                </c:pt>
                <c:pt idx="8">
                  <c:v>0.36</c:v>
                </c:pt>
                <c:pt idx="9">
                  <c:v>0.4</c:v>
                </c:pt>
                <c:pt idx="10">
                  <c:v>0.41</c:v>
                </c:pt>
                <c:pt idx="11">
                  <c:v>0.41</c:v>
                </c:pt>
                <c:pt idx="12">
                  <c:v>0.39</c:v>
                </c:pt>
                <c:pt idx="13">
                  <c:v>0.41</c:v>
                </c:pt>
                <c:pt idx="14">
                  <c:v>0.41</c:v>
                </c:pt>
                <c:pt idx="15">
                  <c:v>0.45</c:v>
                </c:pt>
                <c:pt idx="16">
                  <c:v>0.4</c:v>
                </c:pt>
                <c:pt idx="17">
                  <c:v>0.49</c:v>
                </c:pt>
                <c:pt idx="18">
                  <c:v>0.49</c:v>
                </c:pt>
                <c:pt idx="19">
                  <c:v>0.57999999999999996</c:v>
                </c:pt>
                <c:pt idx="20">
                  <c:v>0.59</c:v>
                </c:pt>
                <c:pt idx="21">
                  <c:v>0.42</c:v>
                </c:pt>
              </c:numCache>
            </c:numRef>
          </c:val>
          <c:extLst>
            <c:ext xmlns:c16="http://schemas.microsoft.com/office/drawing/2014/chart" uri="{C3380CC4-5D6E-409C-BE32-E72D297353CC}">
              <c16:uniqueId val="{00000001-A1DA-41C2-8B4B-0A1D4F0A91E6}"/>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DA-41C2-8B4B-0A1D4F0A91E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A-41C2-8B4B-0A1D4F0A91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Sheet1!$D$2:$D$23</c:f>
              <c:numCache>
                <c:formatCode>0%</c:formatCode>
                <c:ptCount val="22"/>
                <c:pt idx="0">
                  <c:v>0.17</c:v>
                </c:pt>
                <c:pt idx="1">
                  <c:v>0.24</c:v>
                </c:pt>
                <c:pt idx="2">
                  <c:v>0.28000000000000003</c:v>
                </c:pt>
                <c:pt idx="3">
                  <c:v>0.31</c:v>
                </c:pt>
                <c:pt idx="4">
                  <c:v>0.32</c:v>
                </c:pt>
                <c:pt idx="5">
                  <c:v>0.33</c:v>
                </c:pt>
                <c:pt idx="6">
                  <c:v>0.34</c:v>
                </c:pt>
                <c:pt idx="7">
                  <c:v>0.34</c:v>
                </c:pt>
                <c:pt idx="8">
                  <c:v>0.36</c:v>
                </c:pt>
                <c:pt idx="9">
                  <c:v>0.37</c:v>
                </c:pt>
                <c:pt idx="10">
                  <c:v>0.38</c:v>
                </c:pt>
                <c:pt idx="11">
                  <c:v>0.38</c:v>
                </c:pt>
                <c:pt idx="12">
                  <c:v>0.4</c:v>
                </c:pt>
                <c:pt idx="13">
                  <c:v>0.41</c:v>
                </c:pt>
                <c:pt idx="14">
                  <c:v>0.42</c:v>
                </c:pt>
                <c:pt idx="15">
                  <c:v>0.44</c:v>
                </c:pt>
                <c:pt idx="16">
                  <c:v>0.46</c:v>
                </c:pt>
                <c:pt idx="17">
                  <c:v>0.47</c:v>
                </c:pt>
                <c:pt idx="18">
                  <c:v>0.5</c:v>
                </c:pt>
                <c:pt idx="19">
                  <c:v>0.57999999999999996</c:v>
                </c:pt>
                <c:pt idx="20">
                  <c:v>0.6</c:v>
                </c:pt>
                <c:pt idx="21">
                  <c:v>0.42</c:v>
                </c:pt>
              </c:numCache>
            </c:numRef>
          </c:val>
          <c:extLst>
            <c:ext xmlns:c16="http://schemas.microsoft.com/office/drawing/2014/chart" uri="{C3380CC4-5D6E-409C-BE32-E72D297353CC}">
              <c16:uniqueId val="{00000004-A1DA-41C2-8B4B-0A1D4F0A91E6}"/>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Sheet1!$E$2:$E$23</c:f>
              <c:numCache>
                <c:formatCode>General</c:formatCode>
                <c:ptCount val="22"/>
                <c:pt idx="13">
                  <c:v>0.41</c:v>
                </c:pt>
              </c:numCache>
            </c:numRef>
          </c:val>
          <c:extLst>
            <c:ext xmlns:c16="http://schemas.microsoft.com/office/drawing/2014/chart" uri="{C3380CC4-5D6E-409C-BE32-E72D297353CC}">
              <c16:uniqueId val="{00000005-A1DA-41C2-8B4B-0A1D4F0A91E6}"/>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Sheet1!$B$2:$B$23</c:f>
              <c:numCache>
                <c:formatCode>General</c:formatCode>
                <c:ptCount val="22"/>
                <c:pt idx="9">
                  <c:v>0.38</c:v>
                </c:pt>
              </c:numCache>
            </c:numRef>
          </c:val>
          <c:extLst>
            <c:ext xmlns:c16="http://schemas.microsoft.com/office/drawing/2014/chart" uri="{C3380CC4-5D6E-409C-BE32-E72D297353CC}">
              <c16:uniqueId val="{00000000-8AF7-4414-87CA-D57FB04FEEF2}"/>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Sheet1!$C$2:$C$23</c:f>
              <c:numCache>
                <c:formatCode>0%</c:formatCode>
                <c:ptCount val="22"/>
                <c:pt idx="0">
                  <c:v>0.21</c:v>
                </c:pt>
                <c:pt idx="1">
                  <c:v>0.32</c:v>
                </c:pt>
                <c:pt idx="2">
                  <c:v>0.33</c:v>
                </c:pt>
                <c:pt idx="3">
                  <c:v>0.43</c:v>
                </c:pt>
                <c:pt idx="4">
                  <c:v>0.34</c:v>
                </c:pt>
                <c:pt idx="5">
                  <c:v>0.38</c:v>
                </c:pt>
                <c:pt idx="6">
                  <c:v>0.39</c:v>
                </c:pt>
                <c:pt idx="7">
                  <c:v>0.4</c:v>
                </c:pt>
                <c:pt idx="8">
                  <c:v>0.37</c:v>
                </c:pt>
                <c:pt idx="9">
                  <c:v>0.38</c:v>
                </c:pt>
                <c:pt idx="10">
                  <c:v>0.43</c:v>
                </c:pt>
                <c:pt idx="11">
                  <c:v>0.45</c:v>
                </c:pt>
                <c:pt idx="12">
                  <c:v>0.46</c:v>
                </c:pt>
                <c:pt idx="13">
                  <c:v>0.45</c:v>
                </c:pt>
                <c:pt idx="14">
                  <c:v>0.47</c:v>
                </c:pt>
                <c:pt idx="15">
                  <c:v>0.49</c:v>
                </c:pt>
                <c:pt idx="16">
                  <c:v>0.55000000000000004</c:v>
                </c:pt>
                <c:pt idx="17">
                  <c:v>0.53</c:v>
                </c:pt>
                <c:pt idx="18">
                  <c:v>0.56000000000000005</c:v>
                </c:pt>
                <c:pt idx="19">
                  <c:v>0.62</c:v>
                </c:pt>
                <c:pt idx="20">
                  <c:v>0.63</c:v>
                </c:pt>
                <c:pt idx="21">
                  <c:v>0.45</c:v>
                </c:pt>
              </c:numCache>
            </c:numRef>
          </c:val>
          <c:extLst>
            <c:ext xmlns:c16="http://schemas.microsoft.com/office/drawing/2014/chart" uri="{C3380CC4-5D6E-409C-BE32-E72D297353CC}">
              <c16:uniqueId val="{00000001-8AF7-4414-87CA-D57FB04FEEF2}"/>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F7-4414-87CA-D57FB04FEEF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F7-4414-87CA-D57FB04FEEF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Sheet1!$D$2:$D$23</c:f>
              <c:numCache>
                <c:formatCode>0%</c:formatCode>
                <c:ptCount val="22"/>
                <c:pt idx="0">
                  <c:v>0.24</c:v>
                </c:pt>
                <c:pt idx="1">
                  <c:v>0.31</c:v>
                </c:pt>
                <c:pt idx="2">
                  <c:v>0.33</c:v>
                </c:pt>
                <c:pt idx="3">
                  <c:v>0.34</c:v>
                </c:pt>
                <c:pt idx="4">
                  <c:v>0.35</c:v>
                </c:pt>
                <c:pt idx="5">
                  <c:v>0.39</c:v>
                </c:pt>
                <c:pt idx="6">
                  <c:v>0.39</c:v>
                </c:pt>
                <c:pt idx="7">
                  <c:v>0.39</c:v>
                </c:pt>
                <c:pt idx="8">
                  <c:v>0.4</c:v>
                </c:pt>
                <c:pt idx="9">
                  <c:v>0.4</c:v>
                </c:pt>
                <c:pt idx="10">
                  <c:v>0.4</c:v>
                </c:pt>
                <c:pt idx="11">
                  <c:v>0.44</c:v>
                </c:pt>
                <c:pt idx="12">
                  <c:v>0.45</c:v>
                </c:pt>
                <c:pt idx="13">
                  <c:v>0.46</c:v>
                </c:pt>
                <c:pt idx="14">
                  <c:v>0.47</c:v>
                </c:pt>
                <c:pt idx="15">
                  <c:v>0.49</c:v>
                </c:pt>
                <c:pt idx="16">
                  <c:v>0.54</c:v>
                </c:pt>
                <c:pt idx="17">
                  <c:v>0.56999999999999995</c:v>
                </c:pt>
                <c:pt idx="18">
                  <c:v>0.56999999999999995</c:v>
                </c:pt>
                <c:pt idx="19">
                  <c:v>0.62</c:v>
                </c:pt>
                <c:pt idx="20">
                  <c:v>0.63</c:v>
                </c:pt>
                <c:pt idx="21">
                  <c:v>0.46</c:v>
                </c:pt>
              </c:numCache>
            </c:numRef>
          </c:val>
          <c:extLst>
            <c:ext xmlns:c16="http://schemas.microsoft.com/office/drawing/2014/chart" uri="{C3380CC4-5D6E-409C-BE32-E72D297353CC}">
              <c16:uniqueId val="{00000004-8AF7-4414-87CA-D57FB04FEEF2}"/>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Sheet1!$E$2:$E$23</c:f>
              <c:numCache>
                <c:formatCode>General</c:formatCode>
                <c:ptCount val="22"/>
                <c:pt idx="9" formatCode="0%">
                  <c:v>0.4</c:v>
                </c:pt>
              </c:numCache>
            </c:numRef>
          </c:val>
          <c:extLst>
            <c:ext xmlns:c16="http://schemas.microsoft.com/office/drawing/2014/chart" uri="{C3380CC4-5D6E-409C-BE32-E72D297353CC}">
              <c16:uniqueId val="{00000005-8AF7-4414-87CA-D57FB04FEEF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9580774445230383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9-4C72-8F56-B17E07FE2D6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Sheet1!$B$2:$B$22</c:f>
              <c:numCache>
                <c:formatCode>0%</c:formatCode>
                <c:ptCount val="21"/>
                <c:pt idx="0">
                  <c:v>0.61</c:v>
                </c:pt>
                <c:pt idx="1">
                  <c:v>0.3</c:v>
                </c:pt>
                <c:pt idx="2">
                  <c:v>0.3</c:v>
                </c:pt>
                <c:pt idx="3">
                  <c:v>0.22</c:v>
                </c:pt>
                <c:pt idx="4">
                  <c:v>0.22</c:v>
                </c:pt>
                <c:pt idx="5">
                  <c:v>0.22</c:v>
                </c:pt>
                <c:pt idx="6">
                  <c:v>0.16</c:v>
                </c:pt>
                <c:pt idx="7">
                  <c:v>0.14000000000000001</c:v>
                </c:pt>
                <c:pt idx="8">
                  <c:v>0.14000000000000001</c:v>
                </c:pt>
                <c:pt idx="9">
                  <c:v>0.12</c:v>
                </c:pt>
                <c:pt idx="10">
                  <c:v>0.11</c:v>
                </c:pt>
                <c:pt idx="11">
                  <c:v>0.1</c:v>
                </c:pt>
                <c:pt idx="13" formatCode="General">
                  <c:v>0.08</c:v>
                </c:pt>
                <c:pt idx="14">
                  <c:v>0.08</c:v>
                </c:pt>
                <c:pt idx="15">
                  <c:v>7.0000000000000007E-2</c:v>
                </c:pt>
                <c:pt idx="16">
                  <c:v>0.06</c:v>
                </c:pt>
                <c:pt idx="17">
                  <c:v>0.03</c:v>
                </c:pt>
                <c:pt idx="18">
                  <c:v>0.03</c:v>
                </c:pt>
                <c:pt idx="19">
                  <c:v>0.01</c:v>
                </c:pt>
                <c:pt idx="20">
                  <c:v>-0.08</c:v>
                </c:pt>
              </c:numCache>
            </c:numRef>
          </c:val>
          <c:extLst>
            <c:ext xmlns:c16="http://schemas.microsoft.com/office/drawing/2014/chart" uri="{C3380CC4-5D6E-409C-BE32-E72D297353CC}">
              <c16:uniqueId val="{00000001-7039-4C72-8F56-B17E07FE2D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Sheet1!$C$2:$C$22</c:f>
              <c:numCache>
                <c:formatCode>General</c:formatCode>
                <c:ptCount val="21"/>
                <c:pt idx="12">
                  <c:v>0.08</c:v>
                </c:pt>
              </c:numCache>
            </c:numRef>
          </c:val>
          <c:extLst>
            <c:ext xmlns:c16="http://schemas.microsoft.com/office/drawing/2014/chart" uri="{C3380CC4-5D6E-409C-BE32-E72D297353CC}">
              <c16:uniqueId val="{00000002-7039-4C72-8F56-B17E07FE2D6A}"/>
            </c:ext>
          </c:extLst>
        </c:ser>
        <c:ser>
          <c:idx val="2"/>
          <c:order val="2"/>
          <c:tx>
            <c:strRef>
              <c:f>Sheet1!$D$1</c:f>
              <c:strCache>
                <c:ptCount val="1"/>
                <c:pt idx="0">
                  <c:v>NJ 10%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Sheet1!$D$2:$D$22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4-7039-4C72-8F56-B17E07FE2D6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53429874382312692"/>
          <c:y val="0.96169257688942733"/>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0.81607</cdr:y>
    </cdr:to>
    <cdr:sp macro="" textlink="">
      <cdr:nvSpPr>
        <cdr:cNvPr id="2" name="TextBox 5"/>
        <cdr:cNvSpPr txBox="1"/>
      </cdr:nvSpPr>
      <cdr:spPr>
        <a:xfrm xmlns:a="http://schemas.openxmlformats.org/drawingml/2006/main">
          <a:off x="3038290" y="505058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4.1%</a:t>
          </a:r>
        </a:p>
      </cdr:txBody>
    </cdr:sp>
  </cdr:relSizeAnchor>
</c:userShapes>
</file>

<file path=ppt/drawings/drawing2.xml><?xml version="1.0" encoding="utf-8"?>
<c:userShapes xmlns:c="http://schemas.openxmlformats.org/drawingml/2006/chart">
  <cdr:relSizeAnchor xmlns:cdr="http://schemas.openxmlformats.org/drawingml/2006/chartDrawing">
    <cdr:from>
      <cdr:x>0.30191</cdr:x>
      <cdr:y>0.91522</cdr:y>
    </cdr:from>
    <cdr:to>
      <cdr:x>0.45611</cdr:x>
      <cdr:y>0.95089</cdr:y>
    </cdr:to>
    <cdr:sp macro="" textlink="">
      <cdr:nvSpPr>
        <cdr:cNvPr id="2" name="TextBox 5"/>
        <cdr:cNvSpPr txBox="1"/>
      </cdr:nvSpPr>
      <cdr:spPr>
        <a:xfrm xmlns:a="http://schemas.openxmlformats.org/drawingml/2006/main">
          <a:off x="2961778" y="5923113"/>
          <a:ext cx="151272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7/3/2025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7/3/2025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essexresourcenet.org/community-services/family-support-services/" TargetMode="External"/><Relationship Id="rId7" Type="http://schemas.openxmlformats.org/officeDocument/2006/relationships/hyperlink" Target="https://www.nj.gov/dcf/families/support/success/#7"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njarch.org/" TargetMode="External"/><Relationship Id="rId5" Type="http://schemas.openxmlformats.org/officeDocument/2006/relationships/hyperlink" Target="http://www.fsoec.org/" TargetMode="External"/><Relationship Id="rId4" Type="http://schemas.openxmlformats.org/officeDocument/2006/relationships/hyperlink" Target="https://programsforparents.org/" TargetMode="Externa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7/1/2025</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City of Orange and Belleville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below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highest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Newark and East Orange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20</a:t>
            </a:fld>
            <a:endParaRPr lang="en-US" dirty="0"/>
          </a:p>
        </p:txBody>
      </p:sp>
    </p:spTree>
    <p:extLst>
      <p:ext uri="{BB962C8B-B14F-4D97-AF65-F5344CB8AC3E}">
        <p14:creationId xmlns:p14="http://schemas.microsoft.com/office/powerpoint/2010/main" val="1153179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Newark and City of Orange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higher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vary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Newark and City of Orange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higher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higher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tended to vary from 2020-2022.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vary between 2018 and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0" lvl="0" indent="0">
              <a:buFont typeface="Arial" panose="020B0604020202020204" pitchFamily="34" charset="0"/>
              <a:buNone/>
            </a:pPr>
            <a:r>
              <a:rPr lang="en-US" sz="1200" kern="1200" dirty="0">
                <a:solidFill>
                  <a:schemeClr val="tx1"/>
                </a:solidFill>
                <a:effectLst/>
                <a:latin typeface="+mn-lt"/>
                <a:ea typeface="+mn-ea"/>
                <a:cs typeface="+mn-cs"/>
              </a:rPr>
              <a:t>Data are not reported for the 2020-2021 and 2021-2022 school years due to the following: "While operating remotely, districts altered traditional breakfast and lunch service, distributing multiple days' meals at select local sites.  Due to federal legislation aimed at reducing food insecurity during the COVID-19 pandemic, all students, regardless of income, were eligible to receive free breakfast and lunch."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2020 and 2024.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pre-K, and school-age median monthly childcare costs in this county tend to be middling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higher than expected for infant, toddler, and pre-K childcare and around as expected for school-age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longer commute time to work as compared to the state average of 31.4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higher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5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City of Orange and Newark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vary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lowest report of women receiving early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White women reported receiving early prenatal care most frequently, followed by Asian women.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 indicates data are suppressed.  N/A indicates data are not available.  Some races/ethnicities are not included due to either data suppression or data unavailability.</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4925694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cesarean delivery rate is higher than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cesarean delivery rate has tended to vary over time.</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32837289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higher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higher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Lead Charter School and Irvington have the lowest graduation rate.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2020, 2021, 2022, and 2023. It may also include data for additional school districts.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similar to the rate for NJ.  </a:t>
            </a:r>
          </a:p>
          <a:p>
            <a:r>
              <a:rPr lang="en-US" sz="1200" kern="1200" dirty="0">
                <a:solidFill>
                  <a:schemeClr val="tx1"/>
                </a:solidFill>
                <a:effectLst/>
                <a:latin typeface="+mn-lt"/>
                <a:ea typeface="+mn-ea"/>
                <a:cs typeface="+mn-cs"/>
              </a:rPr>
              <a:t> The 2021 data is in two different formats, making it difficult to compile, and not very accurate.</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Highest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Highest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vary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assault.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number of new complaints filed in the state.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524157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$8K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3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-0.67% change indicates a decrease in suspected overdose deaths across 2022 to 2023.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2019 and 2023, the number of suspected opioid deaths in this county has tended to vary.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Heroin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2023. In 2023, there were 82,176 treatment admissions and 81,957 discharges reported to the New Jersey Department of Human Services, Division of Mental Health and Addiction Services by substance use disorder treatment providers. These data were submitted through the web-based New Jersey Substance Abuse Monitoring System (NJSAMS). This report is based on the information provided in the March 2024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outpatient followed by community support services (CSS) and short term care facilities (STCF).</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increase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Cape May and Salem Counties.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Black/African American residents reported symptoms of mental health distress most frequently, followed by Hispanic/Latino, then White residents.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Black/African American, Other, and Hispanic/Latino residents, and lower proportions of White and Asian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Salem and Warren counties.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Black/African American residents reported diagnosed depression most frequently, followed by Hispanic/Latino, then White residents.</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2023, this county had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2,415</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370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Hunterdon out-of-home placement data is suppressed. </a:t>
            </a:r>
            <a:r>
              <a:rPr lang="en-US" sz="1800" kern="100">
                <a:effectLst/>
                <a:latin typeface="Aptos" panose="020B0004020202020204" pitchFamily="34" charset="0"/>
                <a:ea typeface="Aptos" panose="020B0004020202020204" pitchFamily="34" charset="0"/>
                <a:cs typeface="Times New Roman" panose="02020603050405020304" pitchFamily="18" charset="0"/>
              </a:rPr>
              <a:t>In order to protect the privacy of children and families represented in this report, when data is less than 10, these values are suppressed.</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2023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and Black/African American residents has decreased slightly while the proportion of Hispanic/Latino and Asian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https://www.Essexresourcenet.org/community-services/family-support-services/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https://programsforparents.org/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http://www.fsoec.org/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https://njarch.org/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https://www.nj.gov/dcf/families/support/success/#7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English Language Arts.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5917319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Mathematics.</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91</a:t>
            </a:fld>
            <a:endParaRPr lang="en-US" dirty="0"/>
          </a:p>
        </p:txBody>
      </p:sp>
    </p:spTree>
    <p:extLst>
      <p:ext uri="{BB962C8B-B14F-4D97-AF65-F5344CB8AC3E}">
        <p14:creationId xmlns:p14="http://schemas.microsoft.com/office/powerpoint/2010/main" val="13114121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only one county experienced a decrease in the percentage of state funded preschool enrollment (negative percentages), while the remaining 20 NJ counties experienced an increase (positive percentages).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county, the 8% change indicates an increase in state funded preschool enrollment across 2022 to 2023.</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92</a:t>
            </a:fld>
            <a:endParaRPr lang="en-US" dirty="0"/>
          </a:p>
        </p:txBody>
      </p:sp>
    </p:spTree>
    <p:extLst>
      <p:ext uri="{BB962C8B-B14F-4D97-AF65-F5344CB8AC3E}">
        <p14:creationId xmlns:p14="http://schemas.microsoft.com/office/powerpoint/2010/main" val="7831241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16.1 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https://www.probononj.org/ProviderDirectory.aspx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https://www.essexresourcenet.org/community-services/legal-advocacy/advocacy/</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94</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highest index of Black/White residential segregation of the NJ counties. </a:t>
            </a:r>
          </a:p>
          <a:p>
            <a:r>
              <a:rPr lang="en-US" dirty="0"/>
              <a:t>The index of Black/White residential segregation in this county has slightly increased over time.</a:t>
            </a:r>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above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increase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Essex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2B19F415-891E-8765-567B-5C07823778B4}"/>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Essex</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A73CF415-EE3E-61E3-FE1E-55C12191E6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8009" y="47464"/>
            <a:ext cx="517600" cy="979989"/>
          </a:xfrm>
          <a:prstGeom prst="rect">
            <a:avLst/>
          </a:prstGeom>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3" name="TextBox 14">
            <a:extLst>
              <a:ext uri="{FF2B5EF4-FFF2-40B4-BE49-F238E27FC236}">
                <a16:creationId xmlns:a16="http://schemas.microsoft.com/office/drawing/2014/main" id="{878190A4-E936-40CA-41B9-C3F5FD01471E}"/>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Essex</a:t>
            </a:r>
          </a:p>
          <a:p>
            <a:r>
              <a:rPr lang="en-US"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B8ACBDEA-06AB-1FED-F0BB-DDEBEE58B0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8009" y="47464"/>
            <a:ext cx="517600" cy="979989"/>
          </a:xfrm>
          <a:prstGeom prst="rect">
            <a:avLst/>
          </a:prstGeom>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a:extLst>
              <a:ext uri="{FF2B5EF4-FFF2-40B4-BE49-F238E27FC236}">
                <a16:creationId xmlns:a16="http://schemas.microsoft.com/office/drawing/2014/main" id="{0C123D9B-64BC-8E4F-B060-244FE72C972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95779" y="990906"/>
            <a:ext cx="737077" cy="1395532"/>
          </a:xfrm>
          <a:prstGeom prst="rect">
            <a:avLst/>
          </a:prstGeom>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a:extLst>
              <a:ext uri="{FF2B5EF4-FFF2-40B4-BE49-F238E27FC236}">
                <a16:creationId xmlns:a16="http://schemas.microsoft.com/office/drawing/2014/main" id="{71616541-23A1-59FF-D396-14631589B44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96200" y="4496106"/>
            <a:ext cx="737077" cy="1395532"/>
          </a:xfrm>
          <a:prstGeom prst="rect">
            <a:avLst/>
          </a:prstGeom>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a:extLst>
              <a:ext uri="{FF2B5EF4-FFF2-40B4-BE49-F238E27FC236}">
                <a16:creationId xmlns:a16="http://schemas.microsoft.com/office/drawing/2014/main" id="{493050A7-1EFB-BC80-4E71-E0D4EEA2951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0822" y="509468"/>
            <a:ext cx="737077" cy="1395532"/>
          </a:xfrm>
          <a:prstGeom prst="rect">
            <a:avLst/>
          </a:prstGeom>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a:extLst>
              <a:ext uri="{FF2B5EF4-FFF2-40B4-BE49-F238E27FC236}">
                <a16:creationId xmlns:a16="http://schemas.microsoft.com/office/drawing/2014/main" id="{E877DA86-52E9-A846-B447-58D9460E332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0822" y="453436"/>
            <a:ext cx="737077" cy="1395532"/>
          </a:xfrm>
          <a:prstGeom prst="rect">
            <a:avLst/>
          </a:prstGeom>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1544BCE0-1A6C-65D2-55A5-A807857DAD7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05061" y="2731233"/>
            <a:ext cx="737077" cy="1395532"/>
          </a:xfrm>
          <a:prstGeom prst="rect">
            <a:avLst/>
          </a:prstGeom>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a:extLst>
              <a:ext uri="{FF2B5EF4-FFF2-40B4-BE49-F238E27FC236}">
                <a16:creationId xmlns:a16="http://schemas.microsoft.com/office/drawing/2014/main" id="{918F6FBA-5CB2-9251-D440-5CF5DCABC99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7553" y="609906"/>
            <a:ext cx="737077" cy="1395532"/>
          </a:xfrm>
          <a:prstGeom prst="rect">
            <a:avLst/>
          </a:prstGeom>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E3A35236-4441-BE22-6F0E-33B8A30E088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14732" y="403193"/>
            <a:ext cx="737077" cy="1395532"/>
          </a:xfrm>
          <a:prstGeom prst="rect">
            <a:avLst/>
          </a:prstGeom>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a:extLst>
              <a:ext uri="{FF2B5EF4-FFF2-40B4-BE49-F238E27FC236}">
                <a16:creationId xmlns:a16="http://schemas.microsoft.com/office/drawing/2014/main" id="{48112680-8F36-974C-96FD-9CF17C2E30F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72367" y="4953305"/>
            <a:ext cx="737077" cy="1395532"/>
          </a:xfrm>
          <a:prstGeom prst="rect">
            <a:avLst/>
          </a:prstGeom>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Essex</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a:extLst>
              <a:ext uri="{FF2B5EF4-FFF2-40B4-BE49-F238E27FC236}">
                <a16:creationId xmlns:a16="http://schemas.microsoft.com/office/drawing/2014/main" id="{B83FEE66-C0F0-EDC6-0062-1006BF114B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8009" y="47464"/>
            <a:ext cx="517600" cy="979989"/>
          </a:xfrm>
          <a:prstGeom prst="rect">
            <a:avLst/>
          </a:prstGeom>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DF338DAA-DEC8-97AE-1B42-F3D4109DE76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67316" y="4877106"/>
            <a:ext cx="737077" cy="1395532"/>
          </a:xfrm>
          <a:prstGeom prst="rect">
            <a:avLst/>
          </a:prstGeom>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04413482-5B7C-8292-FCC2-A887D299DF5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027974" y="474317"/>
            <a:ext cx="737077" cy="1395532"/>
          </a:xfrm>
          <a:prstGeom prst="rect">
            <a:avLst/>
          </a:prstGeom>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ACA16EC0-3931-4A0D-3EAC-8EB375AEF5E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782647" y="367472"/>
            <a:ext cx="737077" cy="1395532"/>
          </a:xfrm>
          <a:prstGeom prst="rect">
            <a:avLst/>
          </a:prstGeom>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87F1D54F-1BD2-1CD2-6EA3-AD03EE23A32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494049" y="467298"/>
            <a:ext cx="737077" cy="1395532"/>
          </a:xfrm>
          <a:prstGeom prst="rect">
            <a:avLst/>
          </a:prstGeom>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46BE618E-7F19-CD8C-D5C0-B0764C4E7B9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632730" y="803251"/>
            <a:ext cx="737077" cy="1395532"/>
          </a:xfrm>
          <a:prstGeom prst="rect">
            <a:avLst/>
          </a:prstGeom>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a:extLst>
              <a:ext uri="{FF2B5EF4-FFF2-40B4-BE49-F238E27FC236}">
                <a16:creationId xmlns:a16="http://schemas.microsoft.com/office/drawing/2014/main" id="{A6155BF6-E37B-89BC-EA4F-7A8D4D87693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108045" y="428587"/>
            <a:ext cx="737077" cy="1395532"/>
          </a:xfrm>
          <a:prstGeom prst="rect">
            <a:avLst/>
          </a:prstGeom>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99F710DF-E607-5FC6-20E8-9BB801CA627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39156" y="362912"/>
            <a:ext cx="737077" cy="1395532"/>
          </a:xfrm>
          <a:prstGeom prst="rect">
            <a:avLst/>
          </a:prstGeom>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C94E9492-856E-5BF9-8607-605752D5BB3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05061" y="405713"/>
            <a:ext cx="737077" cy="1395532"/>
          </a:xfrm>
          <a:prstGeom prst="rect">
            <a:avLst/>
          </a:prstGeom>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BB0-777F-0025-540D-EE6286F808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0120CA5F-FB73-E4B4-3270-23239A233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7EB793B9-FEEB-1ADF-DBD9-E50CBA26B572}"/>
              </a:ext>
            </a:extLst>
          </p:cNvPr>
          <p:cNvSpPr txBox="1"/>
          <p:nvPr userDrawn="1"/>
        </p:nvSpPr>
        <p:spPr>
          <a:xfrm>
            <a:off x="2022469" y="1067316"/>
            <a:ext cx="2320932" cy="707886"/>
          </a:xfrm>
          <a:prstGeom prst="rect">
            <a:avLst/>
          </a:prstGeom>
          <a:noFill/>
        </p:spPr>
        <p:txBody>
          <a:bodyPr wrap="square" rtlCol="0">
            <a:spAutoFit/>
          </a:bodyPr>
          <a:lstStyle/>
          <a:p>
            <a:r>
              <a:rPr lang="en-US" sz="4000" b="1" dirty="0">
                <a:latin typeface="Franklin Gothic Medium Cond" panose="020B0606030402020204" pitchFamily="34" charset="0"/>
              </a:rPr>
              <a:t>Education</a:t>
            </a:r>
          </a:p>
        </p:txBody>
      </p:sp>
      <p:pic>
        <p:nvPicPr>
          <p:cNvPr id="2" name="Picture 1">
            <a:extLst>
              <a:ext uri="{FF2B5EF4-FFF2-40B4-BE49-F238E27FC236}">
                <a16:creationId xmlns:a16="http://schemas.microsoft.com/office/drawing/2014/main" id="{F731A7EE-6255-AFFA-0669-E7B932B7CCC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95779" y="990906"/>
            <a:ext cx="737077" cy="1395532"/>
          </a:xfrm>
          <a:prstGeom prst="rect">
            <a:avLst/>
          </a:prstGeom>
        </p:spPr>
      </p:pic>
    </p:spTree>
    <p:extLst>
      <p:ext uri="{BB962C8B-B14F-4D97-AF65-F5344CB8AC3E}">
        <p14:creationId xmlns:p14="http://schemas.microsoft.com/office/powerpoint/2010/main" val="191445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85C91D54-058B-89EC-CE95-FB807B1DEF0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13994" y="285450"/>
            <a:ext cx="737077" cy="1395532"/>
          </a:xfrm>
          <a:prstGeom prst="rect">
            <a:avLst/>
          </a:prstGeom>
        </p:spPr>
      </p:pic>
    </p:spTree>
    <p:extLst>
      <p:ext uri="{BB962C8B-B14F-4D97-AF65-F5344CB8AC3E}">
        <p14:creationId xmlns:p14="http://schemas.microsoft.com/office/powerpoint/2010/main" val="313644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75th percentile monthly full-time rates for center providers, weighted</a:t>
            </a:r>
            <a:endParaRPr lang="en-US" sz="1400" dirty="0"/>
          </a:p>
          <a:p>
            <a:pPr lvl="1"/>
            <a:r>
              <a:rPr lang="en-US" sz="1400" dirty="0"/>
              <a:t>5.2: </a:t>
            </a:r>
            <a:r>
              <a:rPr lang="en-US" sz="1400" b="1" dirty="0">
                <a:ea typeface="+mn-lt"/>
                <a:cs typeface="+mn-lt"/>
              </a:rPr>
              <a:t>The 75th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E9E5A526-BFF4-7390-916C-DD668EEF74CA}"/>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Essex</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9DAC9A86-2449-BD22-D80A-8A482C346E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8009" y="47464"/>
            <a:ext cx="517600" cy="979989"/>
          </a:xfrm>
          <a:prstGeom prst="rect">
            <a:avLst/>
          </a:prstGeom>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 </a:t>
            </a:r>
            <a:r>
              <a:rPr lang="en-US" sz="1200" b="1" dirty="0"/>
              <a:t>Children meeting all immunization requirements (%) in NJ (by county)</a:t>
            </a:r>
            <a:endParaRPr lang="en-US" sz="1200" b="1" dirty="0">
              <a:cs typeface="Calibri"/>
            </a:endParaRPr>
          </a:p>
          <a:p>
            <a:pPr lvl="1"/>
            <a:r>
              <a:rPr lang="en-US" sz="1200" dirty="0"/>
              <a:t>7.6: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7.7: </a:t>
            </a:r>
            <a:r>
              <a:rPr lang="en-US" sz="1200" b="1" dirty="0"/>
              <a:t>Number and percentage of women receiving early prenatal care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7.8: </a:t>
            </a:r>
            <a:r>
              <a:rPr lang="en-US" sz="1200" b="1" dirty="0"/>
              <a:t>Women receiving early prenatal care by race/ethnicity (within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7.9: </a:t>
            </a:r>
            <a:r>
              <a:rPr lang="en-US" sz="1200" b="1" dirty="0"/>
              <a:t>Cesarean Delivery Rate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7.10: </a:t>
            </a:r>
            <a:r>
              <a:rPr lang="en-US" sz="1200" b="1" dirty="0"/>
              <a:t>Cesarean Delivery Rate, over time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3" name="TextBox 14">
            <a:extLst>
              <a:ext uri="{FF2B5EF4-FFF2-40B4-BE49-F238E27FC236}">
                <a16:creationId xmlns:a16="http://schemas.microsoft.com/office/drawing/2014/main" id="{49755212-C028-5031-E0E1-AF6BFAD2B34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Essex</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74D5ED61-0379-3806-DC88-7C11F7DFA8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8009" y="47464"/>
            <a:ext cx="517600" cy="979989"/>
          </a:xfrm>
          <a:prstGeom prst="rect">
            <a:avLst/>
          </a:prstGeom>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693866"/>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200" b="1" dirty="0">
                <a:solidFill>
                  <a:srgbClr val="C00000"/>
                </a:solidFill>
              </a:rPr>
              <a:t>Violent Crimes</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200" b="1" dirty="0">
                <a:solidFill>
                  <a:srgbClr val="C00000"/>
                </a:solidFill>
              </a:rPr>
              <a:t>Juveniles</a:t>
            </a:r>
            <a:endParaRPr lang="en-US" sz="12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200" b="1" dirty="0">
                <a:solidFill>
                  <a:srgbClr val="C00000"/>
                </a:solidFill>
              </a:rPr>
              <a:t>Social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p>
          <a:p>
            <a:r>
              <a:rPr lang="en-US" sz="1200" b="1" dirty="0">
                <a:solidFill>
                  <a:srgbClr val="C00000"/>
                </a:solidFill>
                <a:cs typeface="Calibri"/>
              </a:rPr>
              <a:t>           Domestic Violence</a:t>
            </a:r>
          </a:p>
          <a:p>
            <a:pPr lvl="1"/>
            <a:r>
              <a:rPr lang="en-US" sz="1200" dirty="0"/>
              <a:t>10.1: </a:t>
            </a:r>
            <a:r>
              <a:rPr lang="en-US" sz="1200" b="1" dirty="0"/>
              <a:t>Domestic violence incidents (# reported and rate per 1,000) in NJ (by county)</a:t>
            </a:r>
            <a:endParaRPr lang="en-US" sz="1200" b="1" dirty="0">
              <a:cs typeface="Calibri"/>
            </a:endParaRPr>
          </a:p>
          <a:p>
            <a:pPr lvl="1"/>
            <a:r>
              <a:rPr lang="en-US" sz="1200" dirty="0"/>
              <a:t>10.2: </a:t>
            </a:r>
            <a:r>
              <a:rPr lang="en-US" sz="1200" b="1" dirty="0"/>
              <a:t>Domestic violence incidents (# reported and rate per 1,000) over time </a:t>
            </a:r>
            <a:endParaRPr lang="en-US" sz="1200" b="1" dirty="0">
              <a:cs typeface="Calibri"/>
            </a:endParaRPr>
          </a:p>
          <a:p>
            <a:pPr lvl="1"/>
            <a:r>
              <a:rPr lang="en-US" sz="1200" dirty="0"/>
              <a:t>10.3: </a:t>
            </a:r>
            <a:r>
              <a:rPr lang="en-US" sz="1200" b="1" dirty="0"/>
              <a:t>Domestic violence offenses by type (#) in NJ </a:t>
            </a:r>
          </a:p>
          <a:p>
            <a:pPr lvl="1"/>
            <a:r>
              <a:rPr lang="en-US" sz="1200" b="0" dirty="0"/>
              <a:t>10.4:</a:t>
            </a:r>
            <a:r>
              <a:rPr lang="en-US" sz="1200" b="1" dirty="0"/>
              <a:t> Domestic Violence Statistics, Family Cases, New Complaints Filed</a:t>
            </a:r>
          </a:p>
          <a:p>
            <a:pPr lvl="1"/>
            <a:r>
              <a:rPr lang="en-US" sz="1200" b="1" dirty="0">
                <a:solidFill>
                  <a:srgbClr val="C00000"/>
                </a:solidFill>
              </a:rPr>
              <a:t>Median Income</a:t>
            </a:r>
          </a:p>
          <a:p>
            <a:pPr lvl="1"/>
            <a:r>
              <a:rPr lang="en-US" sz="1200" dirty="0"/>
              <a:t>10.5: </a:t>
            </a:r>
            <a:r>
              <a:rPr lang="en-US" sz="1200" b="1" dirty="0"/>
              <a:t>Median income ($) by sex in NJ (by county) </a:t>
            </a:r>
          </a:p>
          <a:p>
            <a:pPr lvl="1"/>
            <a:r>
              <a:rPr lang="en-US" sz="1200" dirty="0"/>
              <a:t>10.6: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7C3D230B-F054-B2A1-8D5E-348F8795EBB0}"/>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Essex</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8B11904B-E6BC-A675-E0E0-750C12B0EA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8009" y="47464"/>
            <a:ext cx="517600" cy="979989"/>
          </a:xfrm>
          <a:prstGeom prst="rect">
            <a:avLst/>
          </a:prstGeom>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59480" y="670280"/>
            <a:ext cx="8305800" cy="5970865"/>
          </a:xfrm>
          <a:prstGeom prst="rect">
            <a:avLst/>
          </a:prstGeom>
          <a:noFill/>
        </p:spPr>
        <p:txBody>
          <a:bodyPr wrap="square" rtlCol="0">
            <a:spAutoFit/>
          </a:bodyPr>
          <a:lstStyle/>
          <a:p>
            <a:r>
              <a:rPr lang="en-US" sz="14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400" b="1" dirty="0">
              <a:solidFill>
                <a:srgbClr val="CC0000"/>
              </a:solidFill>
            </a:endParaRPr>
          </a:p>
          <a:p>
            <a:r>
              <a:rPr lang="en-US" sz="14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400" b="1" dirty="0">
              <a:solidFill>
                <a:srgbClr val="C00000"/>
              </a:solidFill>
            </a:endParaRPr>
          </a:p>
          <a:p>
            <a:r>
              <a:rPr lang="en-US" sz="14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8B164082-0967-B02A-4BA7-BAD325C59DBD}"/>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Essex</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0E79780D-E391-F4A6-459E-C13911D1B9A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8009" y="47464"/>
            <a:ext cx="517600" cy="979989"/>
          </a:xfrm>
          <a:prstGeom prst="rect">
            <a:avLst/>
          </a:prstGeom>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6E8B2B87-9F27-B32B-2415-61ECF96C2649}"/>
              </a:ext>
            </a:extLst>
          </p:cNvPr>
          <p:cNvSpPr txBox="1"/>
          <p:nvPr userDrawn="1"/>
        </p:nvSpPr>
        <p:spPr>
          <a:xfrm>
            <a:off x="3459480" y="670280"/>
            <a:ext cx="8305800" cy="2585323"/>
          </a:xfrm>
          <a:prstGeom prst="rect">
            <a:avLst/>
          </a:prstGeom>
          <a:noFill/>
        </p:spPr>
        <p:txBody>
          <a:bodyPr wrap="square" rtlCol="0">
            <a:spAutoFit/>
          </a:bodyPr>
          <a:lstStyle/>
          <a:p>
            <a:r>
              <a:rPr lang="en-US" sz="1400" b="1" dirty="0">
                <a:solidFill>
                  <a:srgbClr val="CC0000"/>
                </a:solidFill>
              </a:rPr>
              <a:t>Education:</a:t>
            </a:r>
          </a:p>
          <a:p>
            <a:pPr lvl="1"/>
            <a:r>
              <a:rPr lang="en-US" sz="1200" b="1" dirty="0">
                <a:solidFill>
                  <a:srgbClr val="C00000"/>
                </a:solidFill>
              </a:rPr>
              <a:t>New Jersey Student Learning Assessments</a:t>
            </a:r>
            <a:endParaRPr lang="en-US" sz="1200" dirty="0"/>
          </a:p>
          <a:p>
            <a:pPr lvl="1"/>
            <a:r>
              <a:rPr lang="en-US" sz="1200" dirty="0"/>
              <a:t>15.1: </a:t>
            </a:r>
            <a:r>
              <a:rPr lang="en-US" sz="1200" b="1" dirty="0"/>
              <a:t>Percentage of 3</a:t>
            </a:r>
            <a:r>
              <a:rPr lang="en-US" sz="1200" b="1" baseline="30000" dirty="0"/>
              <a:t>rd</a:t>
            </a:r>
            <a:r>
              <a:rPr lang="en-US" sz="1200" b="1" dirty="0"/>
              <a:t> graders meeting or exceeding expectations on New Jersey Student Learning Assessments, English Language Arts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a:t>
            </a:r>
            <a:r>
              <a:rPr lang="en-US" sz="1200" b="1" dirty="0"/>
              <a:t>Percentage of 3</a:t>
            </a:r>
            <a:r>
              <a:rPr lang="en-US" sz="1200" b="1" baseline="30000" dirty="0"/>
              <a:t>rd</a:t>
            </a:r>
            <a:r>
              <a:rPr lang="en-US" sz="1200" b="1" dirty="0"/>
              <a:t> graders meeting or exceeding expectations on New Jersey Student Learning Assessments, Mathematics (by county)</a:t>
            </a:r>
          </a:p>
          <a:p>
            <a:pPr lvl="1">
              <a:defRPr/>
            </a:pPr>
            <a:r>
              <a:rPr lang="en-US" sz="1200" b="1" dirty="0">
                <a:solidFill>
                  <a:srgbClr val="C00000"/>
                </a:solidFill>
              </a:rPr>
              <a:t>Preschool Funding</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 </a:t>
            </a:r>
            <a:r>
              <a:rPr lang="en-US" sz="1200" b="1" dirty="0"/>
              <a:t>State funded preschool enrollment (#) and %-change (by county)</a:t>
            </a:r>
            <a:endParaRPr lang="en-US" sz="1200" b="1" dirty="0">
              <a:cs typeface="Calibri"/>
            </a:endParaRPr>
          </a:p>
          <a:p>
            <a:endParaRPr lang="en-US" sz="1400" b="1" dirty="0">
              <a:solidFill>
                <a:srgbClr val="CC0000"/>
              </a:solidFill>
            </a:endParaRPr>
          </a:p>
          <a:p>
            <a:r>
              <a:rPr lang="en-US" sz="1400" b="1" dirty="0">
                <a:solidFill>
                  <a:srgbClr val="C00000"/>
                </a:solidFill>
              </a:rPr>
              <a:t>Advocacy</a:t>
            </a:r>
          </a:p>
          <a:p>
            <a:pPr lvl="1"/>
            <a:r>
              <a:rPr lang="en-US" sz="1200" dirty="0"/>
              <a:t>16.1: </a:t>
            </a:r>
            <a:r>
              <a:rPr lang="en-US" sz="1200" b="1" dirty="0">
                <a:cs typeface="Calibri"/>
              </a:rPr>
              <a:t>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6B809FF8-1BA9-0A50-04B5-413532F3A334}"/>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Essex</a:t>
            </a:r>
          </a:p>
          <a:p>
            <a:r>
              <a:rPr lang="en-US" dirty="0">
                <a:latin typeface="Franklin Gothic Medium Cond" panose="020B0606030402020204" pitchFamily="34" charset="0"/>
              </a:rPr>
              <a:t>County</a:t>
            </a:r>
          </a:p>
        </p:txBody>
      </p:sp>
      <p:pic>
        <p:nvPicPr>
          <p:cNvPr id="9" name="Picture 8">
            <a:extLst>
              <a:ext uri="{FF2B5EF4-FFF2-40B4-BE49-F238E27FC236}">
                <a16:creationId xmlns:a16="http://schemas.microsoft.com/office/drawing/2014/main" id="{C10E7ACF-6ECA-CAA4-691C-462A590829E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8009" y="47464"/>
            <a:ext cx="517600" cy="979989"/>
          </a:xfrm>
          <a:prstGeom prst="rect">
            <a:avLst/>
          </a:prstGeom>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FF8E1302-DD94-89BA-1FAE-07E5C9C26E8D}"/>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Essex</a:t>
            </a:r>
          </a:p>
          <a:p>
            <a:r>
              <a:rPr lang="en-US"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91F43821-A1CF-B7A8-FD12-62C388FCA8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8009" y="47464"/>
            <a:ext cx="517600" cy="979989"/>
          </a:xfrm>
          <a:prstGeom prst="rect">
            <a:avLst/>
          </a:prstGeom>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2A602388-033A-7851-9D30-3A16066EE4F7}"/>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Essex</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224EDEDC-D4E8-D769-D2DE-B5A7F83179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8009" y="47464"/>
            <a:ext cx="517600" cy="979989"/>
          </a:xfrm>
          <a:prstGeom prst="rect">
            <a:avLst/>
          </a:prstGeom>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5" r:id="rId17"/>
    <p:sldLayoutId id="214748369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8.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9.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20.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1.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2.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3.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4.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5.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6.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7.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8.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9.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notesSlide" Target="../notesSlides/notesSlide30.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9.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chart" Target="../charts/chart38.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5.xml"/><Relationship Id="rId7" Type="http://schemas.openxmlformats.org/officeDocument/2006/relationships/slideLayout" Target="../slideLayouts/slideLayout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1.xml"/><Relationship Id="rId7"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07.xml"/><Relationship Id="rId7"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3.xml"/><Relationship Id="rId7" Type="http://schemas.openxmlformats.org/officeDocument/2006/relationships/slideLayout" Target="../slideLayouts/slideLayout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chart" Target="../charts/chart4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219.xml"/><Relationship Id="rId7" Type="http://schemas.openxmlformats.org/officeDocument/2006/relationships/slideLayout" Target="../slideLayouts/slideLayout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chart" Target="../charts/chart44.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36.xml"/><Relationship Id="rId5" Type="http://schemas.openxmlformats.org/officeDocument/2006/relationships/slideLayout" Target="../slideLayouts/slideLayout9.xml"/><Relationship Id="rId4" Type="http://schemas.openxmlformats.org/officeDocument/2006/relationships/tags" Target="../tags/tag226.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chart" Target="../charts/chart46.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9.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8.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50.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9.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40.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1.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3.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2.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3.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6.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5.xml"/><Relationship Id="rId5" Type="http://schemas.openxmlformats.org/officeDocument/2006/relationships/tags" Target="../tags/tag279.xml"/><Relationship Id="rId10" Type="http://schemas.openxmlformats.org/officeDocument/2006/relationships/notesSlide" Target="../notesSlides/notesSlide44.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8.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7.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5.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1.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6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7.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9.xml"/><Relationship Id="rId7" Type="http://schemas.openxmlformats.org/officeDocument/2006/relationships/notesSlide" Target="../notesSlides/notesSlide48.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4.xml"/><Relationship Id="rId7" Type="http://schemas.openxmlformats.org/officeDocument/2006/relationships/notesSlide" Target="../notesSlides/notesSlide49.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9.xml"/><Relationship Id="rId7" Type="http://schemas.openxmlformats.org/officeDocument/2006/relationships/notesSlide" Target="../notesSlides/notesSlide50.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chart" Target="../charts/chart65.xml"/><Relationship Id="rId5" Type="http://schemas.openxmlformats.org/officeDocument/2006/relationships/notesSlide" Target="../notesSlides/notesSlide51.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27.xml"/><Relationship Id="rId7" Type="http://schemas.openxmlformats.org/officeDocument/2006/relationships/notesSlide" Target="../notesSlides/notesSlide52.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9.xml"/><Relationship Id="rId5" Type="http://schemas.openxmlformats.org/officeDocument/2006/relationships/tags" Target="../tags/tag329.xml"/><Relationship Id="rId4" Type="http://schemas.openxmlformats.org/officeDocument/2006/relationships/tags" Target="../tags/tag328.xml"/></Relationships>
</file>

<file path=ppt/slides/_rels/slide66.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3.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9.xml"/><Relationship Id="rId5" Type="http://schemas.openxmlformats.org/officeDocument/2006/relationships/tags" Target="../tags/tag334.xml"/><Relationship Id="rId4" Type="http://schemas.openxmlformats.org/officeDocument/2006/relationships/tags" Target="../tags/tag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37.xml"/><Relationship Id="rId7" Type="http://schemas.openxmlformats.org/officeDocument/2006/relationships/notesSlide" Target="../notesSlides/notesSlide54.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10.xml"/><Relationship Id="rId5" Type="http://schemas.openxmlformats.org/officeDocument/2006/relationships/tags" Target="../tags/tag339.xml"/><Relationship Id="rId4" Type="http://schemas.openxmlformats.org/officeDocument/2006/relationships/tags" Target="../tags/tag338.xml"/></Relationships>
</file>

<file path=ppt/slides/_rels/slide69.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chart" Target="../charts/chart70.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chart" Target="../charts/chart69.xml"/><Relationship Id="rId5" Type="http://schemas.openxmlformats.org/officeDocument/2006/relationships/tags" Target="../tags/tag344.xml"/><Relationship Id="rId10" Type="http://schemas.openxmlformats.org/officeDocument/2006/relationships/notesSlide" Target="../notesSlides/notesSlide55.xml"/><Relationship Id="rId4" Type="http://schemas.openxmlformats.org/officeDocument/2006/relationships/tags" Target="../tags/tag343.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chart" Target="../charts/chart71.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6.xml"/><Relationship Id="rId5" Type="http://schemas.openxmlformats.org/officeDocument/2006/relationships/slideLayout" Target="../slideLayouts/slideLayout10.xml"/><Relationship Id="rId4" Type="http://schemas.openxmlformats.org/officeDocument/2006/relationships/tags" Target="../tags/tag3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7.xml"/><Relationship Id="rId3" Type="http://schemas.openxmlformats.org/officeDocument/2006/relationships/tags" Target="../tags/tag354.xml"/><Relationship Id="rId7" Type="http://schemas.openxmlformats.org/officeDocument/2006/relationships/slideLayout" Target="../slideLayouts/slideLayout1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9" Type="http://schemas.openxmlformats.org/officeDocument/2006/relationships/chart" Target="../charts/chart72.xml"/></Relationships>
</file>

<file path=ppt/slides/_rels/slide73.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chart" Target="../charts/chart74.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chart" Target="../charts/chart73.xml"/><Relationship Id="rId5" Type="http://schemas.openxmlformats.org/officeDocument/2006/relationships/tags" Target="../tags/tag362.xml"/><Relationship Id="rId10" Type="http://schemas.openxmlformats.org/officeDocument/2006/relationships/notesSlide" Target="../notesSlides/notesSlide58.xml"/><Relationship Id="rId4" Type="http://schemas.openxmlformats.org/officeDocument/2006/relationships/tags" Target="../tags/tag361.xml"/><Relationship Id="rId9"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chart" Target="../charts/chart75.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notesSlide" Target="../notesSlides/notesSlide59.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slideLayout" Target="../slideLayouts/slideLayout10.xml"/><Relationship Id="rId5" Type="http://schemas.openxmlformats.org/officeDocument/2006/relationships/tags" Target="../tags/tag370.xml"/><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chart" Target="../charts/chart76.xml"/></Relationships>
</file>

<file path=ppt/slides/_rels/slide7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chart" Target="../charts/chart78.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7.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notesSlide" Target="../notesSlides/notesSlide60.xml"/><Relationship Id="rId5" Type="http://schemas.openxmlformats.org/officeDocument/2006/relationships/tags" Target="../tags/tag380.xml"/><Relationship Id="rId10" Type="http://schemas.openxmlformats.org/officeDocument/2006/relationships/slideLayout" Target="../slideLayouts/slideLayout10.xml"/><Relationship Id="rId4" Type="http://schemas.openxmlformats.org/officeDocument/2006/relationships/tags" Target="../tags/tag379.xml"/><Relationship Id="rId9" Type="http://schemas.openxmlformats.org/officeDocument/2006/relationships/tags" Target="../tags/tag384.xml"/></Relationships>
</file>

<file path=ppt/slides/_rels/slide76.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chart" Target="../charts/chart79.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notesSlide" Target="../notesSlides/notesSlide61.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slideLayout" Target="../slideLayouts/slideLayout10.xml"/><Relationship Id="rId5" Type="http://schemas.openxmlformats.org/officeDocument/2006/relationships/tags" Target="../tags/tag389.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chart" Target="../charts/chart80.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62.xml"/><Relationship Id="rId3" Type="http://schemas.openxmlformats.org/officeDocument/2006/relationships/tags" Target="../tags/tag397.xml"/><Relationship Id="rId7" Type="http://schemas.openxmlformats.org/officeDocument/2006/relationships/slideLayout" Target="../slideLayouts/slideLayout10.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chart" Target="../charts/chart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3.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08.xml"/><Relationship Id="rId7" Type="http://schemas.openxmlformats.org/officeDocument/2006/relationships/notesSlide" Target="../notesSlides/notesSlide64.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0.xml"/><Relationship Id="rId5" Type="http://schemas.openxmlformats.org/officeDocument/2006/relationships/tags" Target="../tags/tag410.xml"/><Relationship Id="rId4" Type="http://schemas.openxmlformats.org/officeDocument/2006/relationships/tags" Target="../tags/tag409.xml"/></Relationships>
</file>

<file path=ppt/slides/_rels/slide81.xml.rels><?xml version="1.0" encoding="UTF-8" standalone="yes"?>
<Relationships xmlns="http://schemas.openxmlformats.org/package/2006/relationships"><Relationship Id="rId8" Type="http://schemas.openxmlformats.org/officeDocument/2006/relationships/tags" Target="../tags/tag418.xml"/><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chart" Target="../charts/chart85.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chart" Target="../charts/chart84.xml"/><Relationship Id="rId5" Type="http://schemas.openxmlformats.org/officeDocument/2006/relationships/tags" Target="../tags/tag415.xml"/><Relationship Id="rId10" Type="http://schemas.openxmlformats.org/officeDocument/2006/relationships/notesSlide" Target="../notesSlides/notesSlide65.xml"/><Relationship Id="rId4" Type="http://schemas.openxmlformats.org/officeDocument/2006/relationships/tags" Target="../tags/tag414.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6.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7.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8.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9.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1.xml"/><Relationship Id="rId7" Type="http://schemas.openxmlformats.org/officeDocument/2006/relationships/notesSlide" Target="../notesSlides/notesSlide70.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9.xml"/><Relationship Id="rId5" Type="http://schemas.openxmlformats.org/officeDocument/2006/relationships/tags" Target="../tags/tag443.xml"/><Relationship Id="rId4" Type="http://schemas.openxmlformats.org/officeDocument/2006/relationships/tags" Target="../tags/tag442.xml"/></Relationships>
</file>

<file path=ppt/slides/_rels/slide88.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notesSlide" Target="../notesSlides/notesSlide71.xml"/><Relationship Id="rId5" Type="http://schemas.openxmlformats.org/officeDocument/2006/relationships/slideLayout" Target="../slideLayouts/slideLayout9.xml"/><Relationship Id="rId4" Type="http://schemas.openxmlformats.org/officeDocument/2006/relationships/tags" Target="../tags/tag4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chart" Target="../charts/chart91.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notesSlide" Target="../notesSlides/notesSlide72.xml"/><Relationship Id="rId5" Type="http://schemas.openxmlformats.org/officeDocument/2006/relationships/slideLayout" Target="../slideLayouts/slideLayout9.xml"/><Relationship Id="rId4" Type="http://schemas.openxmlformats.org/officeDocument/2006/relationships/tags" Target="../tags/tag451.xml"/></Relationships>
</file>

<file path=ppt/slides/_rels/slide91.xml.rels><?xml version="1.0" encoding="UTF-8" standalone="yes"?>
<Relationships xmlns="http://schemas.openxmlformats.org/package/2006/relationships"><Relationship Id="rId3" Type="http://schemas.openxmlformats.org/officeDocument/2006/relationships/tags" Target="../tags/tag454.xml"/><Relationship Id="rId7" Type="http://schemas.openxmlformats.org/officeDocument/2006/relationships/chart" Target="../charts/chart92.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notesSlide" Target="../notesSlides/notesSlide73.xml"/><Relationship Id="rId5" Type="http://schemas.openxmlformats.org/officeDocument/2006/relationships/slideLayout" Target="../slideLayouts/slideLayout9.xml"/><Relationship Id="rId4" Type="http://schemas.openxmlformats.org/officeDocument/2006/relationships/tags" Target="../tags/tag455.xml"/></Relationships>
</file>

<file path=ppt/slides/_rels/slide92.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chart" Target="../charts/chart93.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notesSlide" Target="../notesSlides/notesSlide74.xml"/><Relationship Id="rId5" Type="http://schemas.openxmlformats.org/officeDocument/2006/relationships/slideLayout" Target="../slideLayouts/slideLayout9.xml"/><Relationship Id="rId4" Type="http://schemas.openxmlformats.org/officeDocument/2006/relationships/tags" Target="../tags/tag4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notesSlide" Target="../notesSlides/notesSlide75.xml"/><Relationship Id="rId5" Type="http://schemas.openxmlformats.org/officeDocument/2006/relationships/slideLayout" Target="../slideLayouts/slideLayout9.xml"/><Relationship Id="rId4" Type="http://schemas.openxmlformats.org/officeDocument/2006/relationships/tags" Target="../tags/tag4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72A1AC-C0D7-317A-FABC-4FB73015C0C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2400" y="-457199"/>
            <a:ext cx="12953999" cy="7315200"/>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Essex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a:t>
              </a:r>
              <a:r>
                <a:rPr lang="en-US" b="1">
                  <a:solidFill>
                    <a:srgbClr val="C00000"/>
                  </a:solidFill>
                  <a:latin typeface="Franklin Gothic Medium Cond" panose="020B0606030402020204" pitchFamily="34" charset="0"/>
                </a:rPr>
                <a:t>Updated April </a:t>
              </a:r>
              <a:r>
                <a:rPr lang="en-US" b="1" dirty="0">
                  <a:solidFill>
                    <a:srgbClr val="C00000"/>
                  </a:solidFill>
                  <a:latin typeface="Franklin Gothic Medium Cond" panose="020B0606030402020204" pitchFamily="34" charset="0"/>
                </a:rPr>
                <a:t>2025</a:t>
              </a:r>
            </a:p>
          </p:txBody>
        </p:sp>
      </p:grpSp>
      <p:pic>
        <p:nvPicPr>
          <p:cNvPr id="11" name="Picture 10">
            <a:extLst>
              <a:ext uri="{FF2B5EF4-FFF2-40B4-BE49-F238E27FC236}">
                <a16:creationId xmlns:a16="http://schemas.microsoft.com/office/drawing/2014/main" id="{C7AD9735-7A14-D83B-44D9-08E6193FD91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023091" y="4889733"/>
            <a:ext cx="756127" cy="1431600"/>
          </a:xfrm>
          <a:prstGeom prst="rect">
            <a:avLst/>
          </a:prstGeom>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2849724087"/>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p>
          <a:p>
            <a:pPr algn="just"/>
            <a:r>
              <a:rPr lang="en-US" sz="1000" dirty="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2019-2023.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1860961629"/>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1298956743"/>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1796845377"/>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2024</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2020-2024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642562019"/>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336709268"/>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2694476594"/>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543362753"/>
              </p:ext>
            </p:extLst>
          </p:nvPr>
        </p:nvGraphicFramePr>
        <p:xfrm>
          <a:off x="9136485" y="5152710"/>
          <a:ext cx="3352800" cy="1594460"/>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2890366545"/>
              </p:ext>
            </p:extLst>
          </p:nvPr>
        </p:nvGraphicFramePr>
        <p:xfrm>
          <a:off x="3175000" y="610439"/>
          <a:ext cx="8128000" cy="5761989"/>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1560031931"/>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2918802757"/>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2023</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1765615570"/>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2020-2024</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2432514549"/>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947035047"/>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2024</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A33E8B-4F90-4F1C-3292-9C4A98CD30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 y="457200"/>
            <a:ext cx="2121853" cy="4017374"/>
          </a:xfrm>
          <a:prstGeom prst="rect">
            <a:avLst/>
          </a:prstGeom>
        </p:spPr>
      </p:pic>
      <p:pic>
        <p:nvPicPr>
          <p:cNvPr id="5" name="Picture 4">
            <a:extLst>
              <a:ext uri="{FF2B5EF4-FFF2-40B4-BE49-F238E27FC236}">
                <a16:creationId xmlns:a16="http://schemas.microsoft.com/office/drawing/2014/main" id="{87914D90-E1D7-F7DF-180D-28E8A7FBFBAD}"/>
              </a:ext>
            </a:extLst>
          </p:cNvPr>
          <p:cNvPicPr>
            <a:picLocks noChangeAspect="1"/>
          </p:cNvPicPr>
          <p:nvPr/>
        </p:nvPicPr>
        <p:blipFill>
          <a:blip r:embed="rId3">
            <a:duotone>
              <a:prstClr val="black"/>
              <a:schemeClr val="accent6">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4038600" y="291009"/>
            <a:ext cx="5947295" cy="6275982"/>
          </a:xfrm>
          <a:prstGeom prst="rect">
            <a:avLst/>
          </a:prstGeom>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4134342677"/>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2631867831"/>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2111219380"/>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3602191268"/>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2023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1155121248"/>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1789426956"/>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3678321045"/>
              </p:ext>
            </p:extLst>
          </p:nvPr>
        </p:nvGraphicFramePr>
        <p:xfrm>
          <a:off x="8458200" y="4769824"/>
          <a:ext cx="3733800" cy="1520909"/>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3883915023"/>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874236749"/>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2024, sourced from the American Community Survey 2018-2022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1101992004"/>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2019-2024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 2022</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https://map.feedingamerica.org/county/2022/overall/new-jersey/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2619185844"/>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 2020-2022</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728855" y="4274573"/>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https://map.feedingamerica.org/county/2022/overall/new-jersey/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2468451248"/>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 2018-2022</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 2019-2023</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6001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 2020-2024</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1839404621"/>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3061648899"/>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2336194694"/>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75th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1450659808"/>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75th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 Median household income is sourced from ACS, Income in the past 12 months (in 2023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4288955148"/>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2537361463"/>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165727341"/>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31.4</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26.8</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3079984265"/>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1955640041"/>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3566266629"/>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5.4%</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2880292896"/>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September 2024</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aged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4128192920"/>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2023-2024</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674486205"/>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2018-2019 through 2023-2024</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4150286778"/>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Percentage (%) of Women Receiving Early Prenatal Care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246221"/>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graphicFrame>
        <p:nvGraphicFramePr>
          <p:cNvPr id="9" name="Chart 8">
            <a:extLst>
              <a:ext uri="{FF2B5EF4-FFF2-40B4-BE49-F238E27FC236}">
                <a16:creationId xmlns:a16="http://schemas.microsoft.com/office/drawing/2014/main" id="{5C1A2115-3E09-AB34-D086-7A61D711ED08}"/>
              </a:ext>
            </a:extLst>
          </p:cNvPr>
          <p:cNvGraphicFramePr/>
          <p:nvPr>
            <p:custDataLst>
              <p:tags r:id="rId6"/>
            </p:custDataLst>
            <p:extLst>
              <p:ext uri="{D42A27DB-BD31-4B8C-83A1-F6EECF244321}">
                <p14:modId xmlns:p14="http://schemas.microsoft.com/office/powerpoint/2010/main" val="2096386090"/>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375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EC7AF8-5F76-2263-2071-CDBAF0145A9C}"/>
              </a:ext>
            </a:extLst>
          </p:cNvPr>
          <p:cNvSpPr txBox="1"/>
          <p:nvPr>
            <p:custDataLst>
              <p:tags r:id="rId1"/>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Percentage (%) of Women Receiving Early Prenatal Care in NJ by Race/Ethnicity (within county)</a:t>
            </a:r>
            <a:endParaRPr lang="en-US" sz="2000" spc="-50" dirty="0"/>
          </a:p>
        </p:txBody>
      </p:sp>
      <p:sp>
        <p:nvSpPr>
          <p:cNvPr id="6" name="TextBox 5">
            <a:extLst>
              <a:ext uri="{FF2B5EF4-FFF2-40B4-BE49-F238E27FC236}">
                <a16:creationId xmlns:a16="http://schemas.microsoft.com/office/drawing/2014/main" id="{1FB9B115-3ECF-A13B-51C2-F3C1AB0FCB15}"/>
              </a:ext>
            </a:extLst>
          </p:cNvPr>
          <p:cNvSpPr txBox="1"/>
          <p:nvPr>
            <p:custDataLst>
              <p:tags r:id="rId2"/>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4E805256-B9F5-9F2E-E4FC-AAAD92DB6409}"/>
              </a:ext>
            </a:extLst>
          </p:cNvPr>
          <p:cNvSpPr txBox="1"/>
          <p:nvPr>
            <p:custDataLst>
              <p:tags r:id="rId3"/>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 ** indicates data are suppressed.  N/A indicates data are not available.  Some races/ethnicities are not included due to either data suppression or data unavailability.</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86311710-70EC-DC2B-AC47-14B8561A894A}"/>
              </a:ext>
            </a:extLst>
          </p:cNvPr>
          <p:cNvGraphicFramePr/>
          <p:nvPr>
            <p:custDataLst>
              <p:tags r:id="rId4"/>
            </p:custDataLst>
            <p:extLst>
              <p:ext uri="{D42A27DB-BD31-4B8C-83A1-F6EECF244321}">
                <p14:modId xmlns:p14="http://schemas.microsoft.com/office/powerpoint/2010/main" val="373828106"/>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69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1BF96-0E72-4D63-ECFF-B2083BB5677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7.9: Cesarean Delivery Rate (%) (by county)</a:t>
            </a:r>
            <a:endParaRPr lang="en-US" sz="2000" spc="-50" dirty="0"/>
          </a:p>
        </p:txBody>
      </p:sp>
      <p:graphicFrame>
        <p:nvGraphicFramePr>
          <p:cNvPr id="5" name="Chart 4">
            <a:extLst>
              <a:ext uri="{FF2B5EF4-FFF2-40B4-BE49-F238E27FC236}">
                <a16:creationId xmlns:a16="http://schemas.microsoft.com/office/drawing/2014/main" id="{F65C5509-3444-5C39-E7D4-49B83FFAF99C}"/>
              </a:ext>
            </a:extLst>
          </p:cNvPr>
          <p:cNvGraphicFramePr/>
          <p:nvPr>
            <p:custDataLst>
              <p:tags r:id="rId2"/>
            </p:custDataLst>
            <p:extLst>
              <p:ext uri="{D42A27DB-BD31-4B8C-83A1-F6EECF244321}">
                <p14:modId xmlns:p14="http://schemas.microsoft.com/office/powerpoint/2010/main" val="1931712085"/>
              </p:ext>
            </p:extLst>
          </p:nvPr>
        </p:nvGraphicFramePr>
        <p:xfrm>
          <a:off x="3143864" y="538608"/>
          <a:ext cx="9810136" cy="64717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E88AE633-09CA-8DE5-712F-5C09DCF4A992}"/>
              </a:ext>
            </a:extLst>
          </p:cNvPr>
          <p:cNvGraphicFramePr/>
          <p:nvPr>
            <p:custDataLst>
              <p:tags r:id="rId3"/>
            </p:custDataLst>
            <p:extLst>
              <p:ext uri="{D42A27DB-BD31-4B8C-83A1-F6EECF244321}">
                <p14:modId xmlns:p14="http://schemas.microsoft.com/office/powerpoint/2010/main" val="389098131"/>
              </p:ext>
            </p:extLst>
          </p:nvPr>
        </p:nvGraphicFramePr>
        <p:xfrm>
          <a:off x="7315200" y="4485996"/>
          <a:ext cx="4953000" cy="2201139"/>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a:extLst>
              <a:ext uri="{FF2B5EF4-FFF2-40B4-BE49-F238E27FC236}">
                <a16:creationId xmlns:a16="http://schemas.microsoft.com/office/drawing/2014/main" id="{76732A51-CECD-E85D-7F88-1434A358100D}"/>
              </a:ext>
            </a:extLst>
          </p:cNvPr>
          <p:cNvSpPr/>
          <p:nvPr>
            <p:custDataLst>
              <p:tags r:id="rId4"/>
            </p:custDataLst>
          </p:nvPr>
        </p:nvSpPr>
        <p:spPr>
          <a:xfrm>
            <a:off x="7342548" y="4024646"/>
            <a:ext cx="3581401"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NJSHAD, Percentage of Live Births by C-Section (5-year groupings within county), over time</a:t>
            </a:r>
            <a:endParaRPr lang="en-US" sz="900" dirty="0"/>
          </a:p>
        </p:txBody>
      </p:sp>
      <p:sp>
        <p:nvSpPr>
          <p:cNvPr id="9" name="TextBox 8">
            <a:extLst>
              <a:ext uri="{FF2B5EF4-FFF2-40B4-BE49-F238E27FC236}">
                <a16:creationId xmlns:a16="http://schemas.microsoft.com/office/drawing/2014/main" id="{3356BCC1-FB32-73ED-8710-EA2C95253F34}"/>
              </a:ext>
            </a:extLst>
          </p:cNvPr>
          <p:cNvSpPr txBox="1"/>
          <p:nvPr>
            <p:custDataLst>
              <p:tags r:id="rId5"/>
            </p:custDataLst>
          </p:nvPr>
        </p:nvSpPr>
        <p:spPr>
          <a:xfrm>
            <a:off x="7315200" y="35244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7.10: Cesarean Delivery Rate (%) (within county), over time</a:t>
            </a:r>
            <a:endParaRPr lang="en-US" sz="1400" spc="-50" dirty="0"/>
          </a:p>
        </p:txBody>
      </p:sp>
      <p:sp>
        <p:nvSpPr>
          <p:cNvPr id="10" name="TextBox 9">
            <a:extLst>
              <a:ext uri="{FF2B5EF4-FFF2-40B4-BE49-F238E27FC236}">
                <a16:creationId xmlns:a16="http://schemas.microsoft.com/office/drawing/2014/main" id="{AE4F2F91-6085-C73A-8279-B96D4BC55954}"/>
              </a:ext>
            </a:extLst>
          </p:cNvPr>
          <p:cNvSpPr txBox="1"/>
          <p:nvPr>
            <p:custDataLst>
              <p:tags r:id="rId6"/>
            </p:custDataLst>
          </p:nvPr>
        </p:nvSpPr>
        <p:spPr>
          <a:xfrm>
            <a:off x="3142211" y="28474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NJSHAD, Percentage of Live Births by C-Section (5-year groupings 2018-2022) (by county)</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38862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Sept. 2023-Aug. 2024: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232896190"/>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Sept. 2023-Aug. 2024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804965871"/>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2023 (Based on American Community Survey 5-year estimates data, 2019-2023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3150503997"/>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415498"/>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2019-2023 (Based on American Community Survey 5-year estimates data</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1361153261"/>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2023</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2023</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2483456760"/>
              </p:ext>
            </p:extLst>
          </p:nvPr>
        </p:nvGraphicFramePr>
        <p:xfrm>
          <a:off x="3144346" y="612485"/>
          <a:ext cx="8990959" cy="601691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245515"/>
            <a:ext cx="9024576" cy="612485"/>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a:t>Source: American Community Survey, 1-Year Estimates,, 2019-2023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864847881"/>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1611870932"/>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3461673456"/>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Total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4164515360"/>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3206606295"/>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2022</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2018-2022.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3543742340"/>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22218023"/>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3787333813"/>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2024</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331378597"/>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2020-2024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2404152031"/>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(rate per 1,000)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  Rate is calculated using American Community Survey, DP05, 2020, 5-year population estimates.</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9D2DAA06-9F42-C443-822B-CD15FDE00A65}"/>
              </a:ext>
            </a:extLst>
          </p:cNvPr>
          <p:cNvGraphicFramePr/>
          <p:nvPr>
            <p:custDataLst>
              <p:tags r:id="rId5"/>
            </p:custDataLst>
            <p:extLst>
              <p:ext uri="{D42A27DB-BD31-4B8C-83A1-F6EECF244321}">
                <p14:modId xmlns:p14="http://schemas.microsoft.com/office/powerpoint/2010/main" val="2787370132"/>
              </p:ext>
            </p:extLst>
          </p:nvPr>
        </p:nvGraphicFramePr>
        <p:xfrm>
          <a:off x="3124200" y="731737"/>
          <a:ext cx="8948376" cy="593446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2018-2020. Rate is calculated using American Community Survey, DP05, 2018-2020, 5-year population estimates.</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2892464175"/>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16038545"/>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32B3C-A67A-F3E8-8270-8397AD379E47}"/>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Domestic Violence Statistics, Family Cases, New Complaints Filed (#) (by county)</a:t>
            </a:r>
            <a:endParaRPr lang="en-US" sz="2000" spc="-50" dirty="0"/>
          </a:p>
        </p:txBody>
      </p:sp>
      <p:graphicFrame>
        <p:nvGraphicFramePr>
          <p:cNvPr id="3" name="Chart 2">
            <a:extLst>
              <a:ext uri="{FF2B5EF4-FFF2-40B4-BE49-F238E27FC236}">
                <a16:creationId xmlns:a16="http://schemas.microsoft.com/office/drawing/2014/main" id="{F595AB22-A638-F5B4-8ECD-119DE9B66D64}"/>
              </a:ext>
            </a:extLst>
          </p:cNvPr>
          <p:cNvGraphicFramePr/>
          <p:nvPr>
            <p:custDataLst>
              <p:tags r:id="rId2"/>
            </p:custDataLst>
            <p:extLst>
              <p:ext uri="{D42A27DB-BD31-4B8C-83A1-F6EECF244321}">
                <p14:modId xmlns:p14="http://schemas.microsoft.com/office/powerpoint/2010/main" val="812160325"/>
              </p:ext>
            </p:extLst>
          </p:nvPr>
        </p:nvGraphicFramePr>
        <p:xfrm>
          <a:off x="3197889" y="914400"/>
          <a:ext cx="9017202" cy="5486399"/>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7D50E42-EF87-B442-D4B8-B925FBE248DD}"/>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Administrative Office of the Courts, Report on the Prevention of Domestic Violence Act, Domestic Violence Annual Report, 2022</a:t>
            </a:r>
            <a:endParaRPr lang="en-US" sz="1200" dirty="0"/>
          </a:p>
        </p:txBody>
      </p:sp>
    </p:spTree>
    <p:extLst>
      <p:ext uri="{BB962C8B-B14F-4D97-AF65-F5344CB8AC3E}">
        <p14:creationId xmlns:p14="http://schemas.microsoft.com/office/powerpoint/2010/main" val="44066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2023,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1595619334"/>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2019-2023</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2528196220"/>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59091243"/>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2022 and 2023</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2019-2023</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3877248621"/>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925982937"/>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2023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3029261465"/>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2024</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1424832916"/>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2524659915"/>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1635766689"/>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4264244099"/>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3257653042"/>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4009742890"/>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1552392693"/>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24200"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4189574526"/>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3075137438"/>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3643607020"/>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2022-2023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1901418758"/>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Essex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1354268203"/>
              </p:ext>
            </p:extLst>
          </p:nvPr>
        </p:nvGraphicFramePr>
        <p:xfrm>
          <a:off x="3276600" y="544375"/>
          <a:ext cx="4419600" cy="6435545"/>
        </p:xfrm>
        <a:graphic>
          <a:graphicData uri="http://schemas.openxmlformats.org/drawingml/2006/table">
            <a:tbl>
              <a:tblPr firstRow="1" bandRow="1">
                <a:tableStyleId>{C083E6E3-FA7D-4D7B-A595-EF9225AFEA82}</a:tableStyleId>
              </a:tblPr>
              <a:tblGrid>
                <a:gridCol w="838200">
                  <a:extLst>
                    <a:ext uri="{9D8B030D-6E8A-4147-A177-3AD203B41FA5}">
                      <a16:colId xmlns:a16="http://schemas.microsoft.com/office/drawing/2014/main" val="1629768082"/>
                    </a:ext>
                  </a:extLst>
                </a:gridCol>
                <a:gridCol w="3581400">
                  <a:extLst>
                    <a:ext uri="{9D8B030D-6E8A-4147-A177-3AD203B41FA5}">
                      <a16:colId xmlns:a16="http://schemas.microsoft.com/office/drawing/2014/main" val="2346253339"/>
                    </a:ext>
                  </a:extLst>
                </a:gridCol>
              </a:tblGrid>
              <a:tr h="587484">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59912">
                <a:tc>
                  <a:txBody>
                    <a:bodyPr/>
                    <a:lstStyle/>
                    <a:p>
                      <a:r>
                        <a:rPr lang="en-US" sz="1800">
                          <a:latin typeface="Franklin Gothic Book" panose="020B0503020102020204" pitchFamily="34" charset="0"/>
                        </a:rPr>
                        <a:t>2.3</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800">
                          <a:latin typeface="Franklin Gothic Book" panose="020B0503020102020204" pitchFamily="34" charset="0"/>
                        </a:rPr>
                        <a:t>Median household income</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87484">
                <a:tc>
                  <a:txBody>
                    <a:bodyPr/>
                    <a:lstStyle/>
                    <a:p>
                      <a:r>
                        <a:rPr lang="en-US" sz="1800">
                          <a:latin typeface="Franklin Gothic Book" panose="020B0503020102020204" pitchFamily="34" charset="0"/>
                        </a:rPr>
                        <a:t>2.6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a:latin typeface="Franklin Gothic Book" panose="020B0503020102020204" pitchFamily="34" charset="0"/>
                        </a:rPr>
                        <a:t>Families with children under the age of 18 living in poverty</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87484">
                <a:tc>
                  <a:txBody>
                    <a:bodyPr/>
                    <a:lstStyle/>
                    <a:p>
                      <a:r>
                        <a:rPr lang="en-US" sz="1800">
                          <a:latin typeface="Franklin Gothic Book" panose="020B0503020102020204" pitchFamily="34" charset="0"/>
                        </a:rPr>
                        <a:t>3.1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800">
                          <a:latin typeface="Franklin Gothic Book" panose="020B0503020102020204" pitchFamily="34" charset="0"/>
                        </a:rPr>
                        <a:t>Household income spent on housing</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504473">
                <a:tc>
                  <a:txBody>
                    <a:bodyPr/>
                    <a:lstStyle/>
                    <a:p>
                      <a:r>
                        <a:rPr lang="en-US" sz="1800">
                          <a:latin typeface="Franklin Gothic Book" panose="020B0503020102020204" pitchFamily="34" charset="0"/>
                        </a:rPr>
                        <a:t>4.1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87484">
                <a:tc>
                  <a:txBody>
                    <a:bodyPr/>
                    <a:lstStyle/>
                    <a:p>
                      <a:r>
                        <a:rPr lang="en-US" sz="1800">
                          <a:latin typeface="Franklin Gothic Book" panose="020B0503020102020204" pitchFamily="34" charset="0"/>
                        </a:rPr>
                        <a:t>6.3</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800">
                          <a:latin typeface="Franklin Gothic Book" panose="020B0503020102020204" pitchFamily="34" charset="0"/>
                        </a:rPr>
                        <a:t>Cost of transportation as a percentage of income in NJ</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759217">
                <a:tc>
                  <a:txBody>
                    <a:bodyPr/>
                    <a:lstStyle/>
                    <a:p>
                      <a:r>
                        <a:rPr lang="en-US" sz="1800">
                          <a:latin typeface="Franklin Gothic Book" panose="020B0503020102020204" pitchFamily="34" charset="0"/>
                        </a:rPr>
                        <a:t>7.1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Children under the age of 18 without health insurance</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658103">
                <a:tc>
                  <a:txBody>
                    <a:bodyPr/>
                    <a:lstStyle/>
                    <a:p>
                      <a:r>
                        <a:rPr lang="en-US" sz="1800">
                          <a:latin typeface="Franklin Gothic Book" panose="020B0503020102020204" pitchFamily="34" charset="0"/>
                        </a:rPr>
                        <a:t>7.6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Franklin Gothic Book" panose="020B0503020102020204" pitchFamily="34" charset="0"/>
                        </a:rPr>
                        <a:t>Percent of children meeting all immunization requirements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87484">
                <a:tc>
                  <a:txBody>
                    <a:bodyPr/>
                    <a:lstStyle/>
                    <a:p>
                      <a:r>
                        <a:rPr lang="en-US" sz="1800">
                          <a:latin typeface="Franklin Gothic Book" panose="020B0503020102020204" pitchFamily="34" charset="0"/>
                        </a:rPr>
                        <a:t>7.7</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800" baseline="0">
                          <a:latin typeface="Franklin Gothic Book" panose="020B0503020102020204" pitchFamily="34" charset="0"/>
                        </a:rPr>
                        <a:t>Women Receiving Early Prenatal Care</a:t>
                      </a:r>
                      <a:endParaRPr lang="en-US" sz="18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783312">
                <a:tc>
                  <a:txBody>
                    <a:bodyPr/>
                    <a:lstStyle/>
                    <a:p>
                      <a:r>
                        <a:rPr lang="en-US" sz="1800">
                          <a:latin typeface="Franklin Gothic Book" panose="020B0503020102020204" pitchFamily="34" charset="0"/>
                        </a:rPr>
                        <a:t>8.2</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Franklin Gothic Book" panose="020B0503020102020204" pitchFamily="34" charset="0"/>
                        </a:rPr>
                        <a:t>Median unemployment rates across counties</a:t>
                      </a:r>
                    </a:p>
                    <a:p>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315987252"/>
              </p:ext>
            </p:extLst>
          </p:nvPr>
        </p:nvGraphicFramePr>
        <p:xfrm>
          <a:off x="7547713" y="983121"/>
          <a:ext cx="4648200" cy="58220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392830018"/>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2023</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55373318"/>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2019-2023</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893258275"/>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2022 (Based on State Fiscal Year July 1, 2021 through June 30, 2022)</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374193558"/>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336500631"/>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2954202764"/>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30,562 children were being served by New Jersey CP&amp;P on December 31, 2023.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To protect the privacy of children and families represented in this report, when data is less than 10, values are not displayed in the chart.</a:t>
            </a:r>
          </a:p>
          <a:p>
            <a:r>
              <a:rPr lang="en-US" sz="1000">
                <a:latin typeface="Franklin Gothic Medium" panose="020B0603020102020204" pitchFamily="34" charset="0"/>
              </a:rPr>
              <a:t>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4121282373"/>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3427220332"/>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custDataLst>
              <p:tags r:id="rId1"/>
            </p:custDataLst>
          </p:nvPr>
        </p:nvSpPr>
        <p:spPr>
          <a:xfrm>
            <a:off x="3352800" y="937920"/>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Programs for Parents {childcare]</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Inspire the Youth [Mentoring/Tutoring for families involved in CMO or MRSS services]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Project 99 [Child-centered and family focused intensive services]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Kinship Navigator Program/Salvation Army </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Family Support Organization of Essex County [peer support, education, advocacy]</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New Jersey Kinship Legal Guardian Resource Center</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New Jersey Adoption Resource Clearing House </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Family Success Centers located throughout Essex County (9 centers)</a:t>
            </a:r>
          </a:p>
          <a:p>
            <a:endParaRPr lang="en-US" sz="1600" spc="-2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essexresourcenet.org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3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Essex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59230" y="100322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2248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2081737506"/>
              </p:ext>
            </p:extLst>
          </p:nvPr>
        </p:nvGraphicFramePr>
        <p:xfrm>
          <a:off x="3221870" y="772985"/>
          <a:ext cx="3944287" cy="5935125"/>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623980">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Change in suspected opioid overdose deaths</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417577">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Frequency of depression</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 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357323379"/>
              </p:ext>
            </p:extLst>
          </p:nvPr>
        </p:nvGraphicFramePr>
        <p:xfrm>
          <a:off x="7010400" y="1174842"/>
          <a:ext cx="5257799" cy="568315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C19D5-FCD1-54D9-52EA-F09B537F97C9}"/>
              </a:ext>
            </a:extLst>
          </p:cNvPr>
          <p:cNvSpPr txBox="1"/>
          <p:nvPr>
            <p:custDataLst>
              <p:tags r:id="rId1"/>
            </p:custDataLst>
          </p:nvPr>
        </p:nvSpPr>
        <p:spPr>
          <a:xfrm>
            <a:off x="3124200" y="-13855"/>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Percentage of 3rd Graders Meeting or Exceeding Expectations on New Jersey Student Learning Assessments, English Language Arts (by county)</a:t>
            </a:r>
            <a:endParaRPr lang="en-US" sz="2000" spc="-50" dirty="0"/>
          </a:p>
        </p:txBody>
      </p:sp>
      <p:sp>
        <p:nvSpPr>
          <p:cNvPr id="6" name="TextBox 5">
            <a:extLst>
              <a:ext uri="{FF2B5EF4-FFF2-40B4-BE49-F238E27FC236}">
                <a16:creationId xmlns:a16="http://schemas.microsoft.com/office/drawing/2014/main" id="{C24D94D3-AAAA-B4E4-23E0-7D31E66E4590}"/>
              </a:ext>
            </a:extLst>
          </p:cNvPr>
          <p:cNvSpPr txBox="1"/>
          <p:nvPr>
            <p:custDataLst>
              <p:tags r:id="rId2"/>
            </p:custDataLst>
          </p:nvPr>
        </p:nvSpPr>
        <p:spPr>
          <a:xfrm>
            <a:off x="3124200" y="6940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73791B9A-AFFE-E9F5-33D9-8CF3B0371748}"/>
              </a:ext>
            </a:extLst>
          </p:cNvPr>
          <p:cNvGraphicFramePr/>
          <p:nvPr>
            <p:custDataLst>
              <p:tags r:id="rId3"/>
            </p:custDataLst>
            <p:extLst>
              <p:ext uri="{D42A27DB-BD31-4B8C-83A1-F6EECF244321}">
                <p14:modId xmlns:p14="http://schemas.microsoft.com/office/powerpoint/2010/main" val="369691407"/>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4889E98-AE66-3F16-2C11-C687611C20E2}"/>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280852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439D-CDBB-C068-3D2B-8804E61361A1}"/>
              </a:ext>
            </a:extLst>
          </p:cNvPr>
          <p:cNvSpPr txBox="1"/>
          <p:nvPr>
            <p:custDataLst>
              <p:tags r:id="rId1"/>
            </p:custDataLst>
          </p:nvPr>
        </p:nvSpPr>
        <p:spPr>
          <a:xfrm>
            <a:off x="3124200" y="0"/>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Percentage of 3rd Graders Meeting or Exceeding Expectations on New Jersey Student Learning Assessments, Mathematics (by county)</a:t>
            </a:r>
            <a:endParaRPr lang="en-US" sz="2000" spc="-50" dirty="0"/>
          </a:p>
        </p:txBody>
      </p:sp>
      <p:sp>
        <p:nvSpPr>
          <p:cNvPr id="6" name="TextBox 5">
            <a:extLst>
              <a:ext uri="{FF2B5EF4-FFF2-40B4-BE49-F238E27FC236}">
                <a16:creationId xmlns:a16="http://schemas.microsoft.com/office/drawing/2014/main" id="{14011372-DFE4-C4C1-69B0-BDE486468D76}"/>
              </a:ext>
            </a:extLst>
          </p:cNvPr>
          <p:cNvSpPr txBox="1"/>
          <p:nvPr>
            <p:custDataLst>
              <p:tags r:id="rId2"/>
            </p:custDataLst>
          </p:nvPr>
        </p:nvSpPr>
        <p:spPr>
          <a:xfrm>
            <a:off x="3124200" y="70788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4C5837C7-6F27-1AD5-0D4D-0ED2C3B0F9C9}"/>
              </a:ext>
            </a:extLst>
          </p:cNvPr>
          <p:cNvGraphicFramePr/>
          <p:nvPr>
            <p:custDataLst>
              <p:tags r:id="rId3"/>
            </p:custDataLst>
            <p:extLst>
              <p:ext uri="{D42A27DB-BD31-4B8C-83A1-F6EECF244321}">
                <p14:modId xmlns:p14="http://schemas.microsoft.com/office/powerpoint/2010/main" val="1930024031"/>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CC3DBFD-AE91-81FD-1A0B-4524980915BD}"/>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8285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431E-F4C2-0322-AB17-196660C1A8D4}"/>
              </a:ext>
            </a:extLst>
          </p:cNvPr>
          <p:cNvSpPr txBox="1"/>
          <p:nvPr>
            <p:custDataLst>
              <p:tags r:id="rId1"/>
            </p:custDataLst>
          </p:nvPr>
        </p:nvSpPr>
        <p:spPr>
          <a:xfrm>
            <a:off x="3048000" y="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State Funded Preschool </a:t>
            </a:r>
            <a:r>
              <a:rPr lang="en-US" sz="2000" spc="-50"/>
              <a:t>Enrollment %-</a:t>
            </a:r>
            <a:r>
              <a:rPr lang="en-US" sz="2000" spc="-50" dirty="0"/>
              <a:t>change (by county)</a:t>
            </a:r>
          </a:p>
        </p:txBody>
      </p:sp>
      <p:sp>
        <p:nvSpPr>
          <p:cNvPr id="3" name="TextBox 2">
            <a:extLst>
              <a:ext uri="{FF2B5EF4-FFF2-40B4-BE49-F238E27FC236}">
                <a16:creationId xmlns:a16="http://schemas.microsoft.com/office/drawing/2014/main" id="{128442D4-129F-6791-634A-D195197DC9BC}"/>
              </a:ext>
            </a:extLst>
          </p:cNvPr>
          <p:cNvSpPr txBox="1"/>
          <p:nvPr>
            <p:custDataLst>
              <p:tags r:id="rId2"/>
            </p:custDataLst>
          </p:nvPr>
        </p:nvSpPr>
        <p:spPr>
          <a:xfrm>
            <a:off x="3200400" y="4001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sp>
        <p:nvSpPr>
          <p:cNvPr id="6" name="TextBox 5">
            <a:extLst>
              <a:ext uri="{FF2B5EF4-FFF2-40B4-BE49-F238E27FC236}">
                <a16:creationId xmlns:a16="http://schemas.microsoft.com/office/drawing/2014/main" id="{86DB0BBB-10F7-C1FE-DB8E-D744D0BB22F1}"/>
              </a:ext>
            </a:extLst>
          </p:cNvPr>
          <p:cNvSpPr txBox="1"/>
          <p:nvPr>
            <p:custDataLst>
              <p:tags r:id="rId3"/>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E66EB24-1C88-2A70-F0D9-D513C77FB35B}"/>
              </a:ext>
            </a:extLst>
          </p:cNvPr>
          <p:cNvGraphicFramePr/>
          <p:nvPr>
            <p:custDataLst>
              <p:tags r:id="rId4"/>
            </p:custDataLst>
            <p:extLst>
              <p:ext uri="{D42A27DB-BD31-4B8C-83A1-F6EECF244321}">
                <p14:modId xmlns:p14="http://schemas.microsoft.com/office/powerpoint/2010/main" val="1788011334"/>
              </p:ext>
            </p:extLst>
          </p:nvPr>
        </p:nvGraphicFramePr>
        <p:xfrm>
          <a:off x="3164074" y="914400"/>
          <a:ext cx="5446526" cy="5943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17228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16.1: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custDataLst>
              <p:tags r:id="rId2"/>
            </p:custDataLst>
          </p:nvPr>
        </p:nvSpPr>
        <p:spPr>
          <a:xfrm>
            <a:off x="2822171" y="543966"/>
            <a:ext cx="8430226" cy="6314034"/>
          </a:xfrm>
          <a:prstGeom prst="rect">
            <a:avLst/>
          </a:prstGeom>
        </p:spPr>
        <p:txBody>
          <a:bodyPr wrap="square" numCol="2">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General</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Essex- Newark Legal Services</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Essex County Legal Aid Association</a:t>
            </a:r>
          </a:p>
          <a:p>
            <a:pPr marL="45720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Legal Services of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ACLU of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Volunteer Lawyers for Justice</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Immigration / Human Rights</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AFSC Immigrant Rights Program</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Human Rights First</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Disability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Community Health Law Project</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Disability Rights NJ</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Education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Education Law Center</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Intimate Partner Violence</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Manavi [Women's Rights]</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Partners for Women &amp; Justice</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Military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Military Legal Assistance Program</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LGBTQ</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LGBT Bar Association of Greater NY</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Children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Unchained at Last [Child Marriage]</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KIND [Refugee &amp; Immigrant Children]</a:t>
            </a:r>
          </a:p>
          <a:p>
            <a:pPr marL="0" marR="0" indent="457200">
              <a:spcBef>
                <a:spcPts val="0"/>
              </a:spcBef>
              <a:spcAft>
                <a:spcPts val="800"/>
              </a:spcAft>
            </a:pPr>
            <a:endParaRPr lang="en-US" sz="13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8667b813338323ec885840f&quot;,&quot;SmartGridHorizontal&quot;:0,&quot;LinkedExcelSources&quot;:{&quot;67cefed43842343a900c2c16&quot;:&quot;{{Desktop}}\\hsac 25\\engage\\archive\\Essex_County_Engage_2025_03_05.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178PCD2E9rly1MeUvg_1741604501&quot;,&quot;DataType&quot;:1,&quot;ImageAutosize&quot;:1,&quot;ZIndexPreserved&quot;:true,&quot;ValueBgColor&quot;:false,&quot;ValueFontColor&quot;:false,&quot;ValueBorder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7M3x2o9shU6i5AvZbj8_1741604520&quot;,&quot;DataType&quot;:1,&quot;ImageAutosize&quot;:1,&quot;ZIndexPreserved&quot;:true,&quot;ValueBgColor&quot;:false,&quot;ValueFontColor&quot;:false,&quot;ValueBorder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S0VN5s75ee2DIvLw8a5_1741604520&quot;,&quot;DataType&quot;:1,&quot;ImageAutosize&quot;:1,&quot;ZIndexPreserved&quot;:true,&quot;ValueBgColor&quot;:false,&quot;ValueFontColor&quot;:false,&quot;ValueBorder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TVgGwU5ritT9Ytxu7F_1741604520&quot;,&quot;DataType&quot;:1,&quot;ImageAutosize&quot;:1,&quot;ZIndexPreserved&quot;:true,&quot;ValueBgColor&quot;:false,&quot;ValueFontColor&quot;:false,&quot;ValueBorder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BCS1OV0Z5IAQYHQXZdy_1741604521&quot;,&quot;DataType&quot;:1,&quot;ImageAutosize&quot;:1,&quot;ZIndexPreserved&quot;:true,&quot;ValueBgColor&quot;:false,&quot;ValueFontColor&quot;:false,&quot;ValueBorder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UQSKrCLMXo41GwKVAOA_1741604521&quot;,&quot;DataType&quot;:1,&quot;ImageAutosize&quot;:1,&quot;ZIndexPreserved&quot;:true,&quot;ValueBgColor&quot;:false,&quot;ValueFontColor&quot;:false,&quot;ValueBorder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0nK0xRmSt5q8D5Uv8B_1741604523&quot;,&quot;DataType&quot;:1,&quot;ImageAutosize&quot;:1,&quot;ZIndexPreserved&quot;:true,&quot;ValueBgColor&quot;:false,&quot;ValueFontColor&quot;:false,&quot;ValueBorder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cA7CvFGqcn33TFOwsI8_1741604524&quot;,&quot;DataType&quot;:1,&quot;ImageAutosize&quot;:1,&quot;ZIndexPreserved&quot;:true,&quot;ValueBgColor&quot;:false,&quot;ValueFontColor&quot;:false,&quot;ValueBorder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swlJWGLccwVszux4KGv_1741604524&quot;,&quot;DataType&quot;:1,&quot;ImageAutosize&quot;:1,&quot;ZIndexPreserved&quot;:true,&quot;ValueBgColor&quot;:false,&quot;ValueFontColor&quot;:false,&quot;ValueBorder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1l2v93R04LLfCzsHMX_1741604524&quot;,&quot;DataType&quot;:1,&quot;ImageAutosize&quot;:1,&quot;ZIndexPreserved&quot;:true,&quot;ValueBgColor&quot;:false,&quot;ValueFontColor&quot;:false,&quot;ValueBorder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yxdscaNG62f3A4QF9Ld_1741604524&quot;,&quot;DataType&quot;:1,&quot;ImageAutosize&quot;:1,&quot;ZIndexPreserved&quot;:true,&quot;ValueBgColor&quot;:false,&quot;ValueFontColor&quot;:false,&quot;ValueBorder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rhEyUJlENu7SZB68o6u_1741604502&quot;,&quot;DataType&quot;:1,&quot;ImageAutosize&quot;:1,&quot;ZIndexPreserved&quot;:true,&quot;ValueBgColor&quot;:false,&quot;ValueFontColor&quot;:false,&quot;ValueBorder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l68oWomLgPuVFPqwb3y_1741604524&quot;,&quot;DataType&quot;:1,&quot;ImageAutosize&quot;:1,&quot;ZIndexPreserved&quot;:true,&quot;ValueBgColor&quot;:false,&quot;ValueFontColor&quot;:false,&quot;ValueBorder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0BOdG9cqnJjwDtRiak5_1741604524&quot;,&quot;DataType&quot;:1,&quot;ImageAutosize&quot;:1,&quot;ZIndexPreserved&quot;:true,&quot;ValueBgColor&quot;:false,&quot;ValueFontColor&quot;:false,&quot;ValueBorder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Vhej5s6ktBLLGgLlBb_1741604525&quot;,&quot;DataType&quot;:1,&quot;ImageAutosize&quot;:1,&quot;ZIndexPreserved&quot;:true,&quot;ValueBgColor&quot;:false,&quot;ValueFontColor&quot;:false,&quot;ValueBorder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utp8uPLcNAffFa0Sms6_1741604525&quot;,&quot;DataType&quot;:1,&quot;ImageAutosize&quot;:1,&quot;ZIndexPreserved&quot;:true,&quot;ValueBgColor&quot;:false,&quot;ValueFontColor&quot;:false,&quot;ValueBorder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o3BcjENjQUJJjxbfHJ7_1741604525&quot;,&quot;DataType&quot;:1,&quot;ImageAutosize&quot;:1,&quot;ZIndexPreserved&quot;:true,&quot;ValueBgColor&quot;:false,&quot;ValueFontColor&quot;:false,&quot;ValueBorder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As1TZRIKgGYIqQESEmy_1741604525&quot;,&quot;DataType&quot;:1,&quot;ImageAutosize&quot;:1,&quot;ZIndexPreserved&quot;:true,&quot;ValueBgColor&quot;:false,&quot;ValueFontColor&quot;:false,&quot;ValueBorder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aldcHp1HyqaUxQZSoVI_1741604525&quot;,&quot;DataType&quot;:1,&quot;ImageAutosize&quot;:1,&quot;ZIndexPreserved&quot;:true,&quot;ValueBgColor&quot;:false,&quot;ValueFontColor&quot;:false,&quot;ValueBorder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e6YnxZVjU7kYE2oYbKX_1741604525&quot;,&quot;DataType&quot;:1,&quot;ImageAutosize&quot;:1,&quot;ZIndexPreserved&quot;:true,&quot;ValueBgColor&quot;:false,&quot;ValueFontColor&quot;:false,&quot;ValueBorder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RuQBwaV4BjcLPMXagi_1741604525&quot;,&quot;DataType&quot;:1,&quot;ImageAutosize&quot;:1,&quot;ZIndexPreserved&quot;:true,&quot;ValueBgColor&quot;:false,&quot;ValueFontColor&quot;:false,&quot;ValueBorder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qKNk3CZRCgR4PFL5WQu_1741604525&quot;,&quot;DataType&quot;:1,&quot;ImageAutosize&quot;:1,&quot;ZIndexPreserved&quot;:true,&quot;ValueBgColor&quot;:false,&quot;ValueFontColor&quot;:false,&quot;ValueBorder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LqOCkdbEYMohgjG5274_1741604502&quot;,&quot;DataType&quot;:1,&quot;ImageAutosize&quot;:1,&quot;ZIndexPreserved&quot;:true,&quot;ValueBgColor&quot;:false,&quot;ValueFontColor&quot;:false,&quot;ValueBorder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2ZFCXW5YzKOeCRgAXN_1741604528&quot;,&quot;DataType&quot;:1,&quot;ImageAutosize&quot;:1,&quot;ZIndexPreserved&quot;:true,&quot;ValueBgColor&quot;:false,&quot;ValueFontColor&quot;:false,&quot;ValueBorder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OP6WDQEFNXRyEtnbAfl_1741604528&quot;,&quot;DataType&quot;:1,&quot;ImageAutosize&quot;:1,&quot;ZIndexPreserved&quot;:true,&quot;ValueBgColor&quot;:false,&quot;ValueFontColor&quot;:false,&quot;ValueBorder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yT1uxEMS04BIPrl2YoY_1741604529&quot;,&quot;DataType&quot;:1,&quot;ImageAutosize&quot;:1,&quot;ZIndexPreserved&quot;:true,&quot;ValueBgColor&quot;:false,&quot;ValueFontColor&quot;:false,&quot;ValueBorder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Kycd5aKS6JhZ8JIC93Q_1741604529&quot;,&quot;DataType&quot;:1,&quot;ImageAutosize&quot;:1,&quot;ZIndexPreserved&quot;:true,&quot;ValueBgColor&quot;:false,&quot;ValueFontColor&quot;:false,&quot;ValueBorder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Rf9qfFJRWtGZwM1bii5_1741604529&quot;,&quot;DataType&quot;:1,&quot;ImageAutosize&quot;:1,&quot;ZIndexPreserved&quot;:true,&quot;ValueBgColor&quot;:false,&quot;ValueFontColor&quot;:false,&quot;ValueBorder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nglQbjpEKewTnt1Bcc_1741604529&quot;,&quot;DataType&quot;:1,&quot;ImageAutosize&quot;:1,&quot;ZIndexPreserved&quot;:true,&quot;ValueBgColor&quot;:false,&quot;ValueFontColor&quot;:false,&quot;ValueBorder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RrTW9uvAx88EfqCLK32_1741604529&quot;,&quot;DataType&quot;:1,&quot;ImageAutosize&quot;:1,&quot;ZIndexPreserved&quot;:true,&quot;ValueBgColor&quot;:false,&quot;ValueFontColor&quot;:false,&quot;ValueBorder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aZT75utBgTyUkjXOr1o_1741604529&quot;,&quot;DataType&quot;:1,&quot;ImageAutosize&quot;:1,&quot;ZIndexPreserved&quot;:true,&quot;ValueBgColor&quot;:false,&quot;ValueFontColor&quot;:false,&quot;ValueBorder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3vwsD711DAr4sphZ9Jf_1741604530&quot;,&quot;DataType&quot;:1,&quot;ImageAutosize&quot;:1,&quot;ZIndexPreserved&quot;:true,&quot;ValueBgColor&quot;:false,&quot;ValueFontColor&quot;:false,&quot;ValueBorder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Y5XREEICRQn9ecI606o_1741604530&quot;,&quot;DataType&quot;:1,&quot;ImageAutosize&quot;:1,&quot;ZIndexPreserved&quot;:true,&quot;ValueBgColor&quot;:false,&quot;ValueFontColor&quot;:false,&quot;ValueBorder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DNeK9WlpFBNZFr5zYDk_1741604502&quot;,&quot;DataType&quot;:1,&quot;ImageAutosize&quot;:1,&quot;ZIndexPreserved&quot;:true,&quot;ValueBgColor&quot;:false,&quot;ValueFontColor&quot;:false,&quot;ValueBorder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oQqvZFO1M1uQaGB2C0E_1741604530&quot;,&quot;DataType&quot;:1,&quot;ImageAutosize&quot;:1,&quot;ZIndexPreserved&quot;:true,&quot;ValueBgColor&quot;:false,&quot;ValueFontColor&quot;:false,&quot;ValueBorder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LLuJVdl3c776HS5mi5b_1741604530&quot;,&quot;DataType&quot;:1,&quot;ImageAutosize&quot;:1,&quot;ZIndexPreserved&quot;:true,&quot;ValueBgColor&quot;:false,&quot;ValueFontColor&quot;:false,&quot;ValueBorder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MXt0vzmkBlgmfV8xej_1741604530&quot;,&quot;DataType&quot;:1,&quot;ImageAutosize&quot;:1,&quot;ZIndexPreserved&quot;:true,&quot;ValueBgColor&quot;:false,&quot;ValueFontColor&quot;:false,&quot;ValueBorder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NiDifoPzXunFNUP1UV_1741604532&quot;,&quot;DataType&quot;:1,&quot;ImageAutosize&quot;:1,&quot;ZIndexPreserved&quot;:true,&quot;ValueBgColor&quot;:false,&quot;ValueFontColor&quot;:false,&quot;ValueBorder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DCRHhM20z76jmZfMcs_1741604532&quot;,&quot;DataType&quot;:1,&quot;ImageAutosize&quot;:1,&quot;ZIndexPreserved&quot;:true,&quot;ValueBgColor&quot;:false,&quot;ValueFontColor&quot;:false,&quot;ValueBorder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gI566FNCsWJvEqoA0J_1741604532&quot;,&quot;DataType&quot;:1,&quot;ImageAutosize&quot;:1,&quot;ZIndexPreserved&quot;:true,&quot;ValueBgColor&quot;:false,&quot;ValueFontColor&quot;:false,&quot;ValueBorder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cgVc06fzBBQgJiIyHkf_1741604533&quot;,&quot;DataType&quot;:1,&quot;ImageAutosize&quot;:1,&quot;ZIndexPreserved&quot;:true,&quot;ValueBgColor&quot;:false,&quot;ValueFontColor&quot;:false,&quot;ValueBorder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M6bR9HLusFeZgOA4SxE_1741604533&quot;,&quot;DataType&quot;:1,&quot;ImageAutosize&quot;:1,&quot;ZIndexPreserved&quot;:true,&quot;ValueBgColor&quot;:false,&quot;ValueFontColor&quot;:false,&quot;ValueBorder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NQD2Q8QQmOTVlgyvFf_1741604533&quot;,&quot;DataType&quot;:1,&quot;ImageAutosize&quot;:1,&quot;ZIndexPreserved&quot;:true,&quot;ValueBgColor&quot;:false,&quot;ValueFontColor&quot;:false,&quot;ValueBorder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HpZVZW6rqLiZbaDgr1_1741604533&quot;,&quot;DataType&quot;:1,&quot;ImageAutosize&quot;:1,&quot;ZIndexPreserved&quot;:true,&quot;ValueBgColor&quot;:false,&quot;ValueFontColor&quot;:false,&quot;ValueBorder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ac7zvzRRLigW8llPnb_1741604502&quot;,&quot;DataType&quot;:1,&quot;ImageAutosize&quot;:1,&quot;ZIndexPreserved&quot;:true,&quot;ValueBgColor&quot;:false,&quot;ValueFontColor&quot;:false,&quot;ValueBorder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PImAXp84JTLI34pANjt_1741604533&quot;,&quot;DataType&quot;:1,&quot;ImageAutosize&quot;:1,&quot;ZIndexPreserved&quot;:true,&quot;ValueBgColor&quot;:false,&quot;ValueFontColor&quot;:false,&quot;ValueBorder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3IuKaSW9LPDa1vJcby_1741604533&quot;,&quot;DataType&quot;:1,&quot;ImageAutosize&quot;:1,&quot;ZIndexPreserved&quot;:true,&quot;ValueBgColor&quot;:false,&quot;ValueFontColor&quot;:false,&quot;ValueBorder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Q7rV6wk5pgRkY3Aww73_1741604533&quot;,&quot;DataType&quot;:1,&quot;ImageAutosize&quot;:1,&quot;ZIndexPreserved&quot;:true,&quot;ValueBgColor&quot;:false,&quot;ValueFontColor&quot;:false,&quot;ValueBorder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jXcs8GYcopQDHSlLZRg_1741604533&quot;,&quot;DataType&quot;:1,&quot;ImageAutosize&quot;:1,&quot;ZIndexPreserved&quot;:true,&quot;ValueBgColor&quot;:false,&quot;ValueFontColor&quot;:false,&quot;ValueBorder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bL3MswKZzOU37dbrjj_1741604533&quot;,&quot;DataType&quot;:1,&quot;ImageAutosize&quot;:1,&quot;ZIndexPreserved&quot;:true,&quot;ValueBgColor&quot;:false,&quot;ValueFontColor&quot;:false,&quot;ValueBorder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A9zqaGA25SyECFper3_1741604536&quot;,&quot;DataType&quot;:1,&quot;ImageAutosize&quot;:1,&quot;ZIndexPreserved&quot;:true,&quot;ValueBgColor&quot;:false,&quot;ValueFontColor&quot;:false,&quot;ValueBorder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ZuPz5cLiTBJsW8kqAks_1741604536&quot;,&quot;DataType&quot;:1,&quot;ImageAutosize&quot;:1,&quot;ZIndexPreserved&quot;:true,&quot;ValueBgColor&quot;:false,&quot;ValueFontColor&quot;:false,&quot;ValueBorder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CW7ETPVXPAPYNgBUBv6_1741604536&quot;,&quot;DataType&quot;:1,&quot;ImageAutosize&quot;:1,&quot;ZIndexPreserved&quot;:true,&quot;ValueBgColor&quot;:false,&quot;ValueFontColor&quot;:false,&quot;ValueBorder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sxuEwTStrn83RW5AkD_1741604536&quot;,&quot;DataType&quot;:1,&quot;ImageAutosize&quot;:1,&quot;ZIndexPreserved&quot;:true,&quot;ValueBgColor&quot;:false,&quot;ValueFontColor&quot;:false,&quot;ValueBorder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SOD2fr18ydzNOqlJwUU_1741604536&quot;,&quot;DataType&quot;:1,&quot;ImageAutosize&quot;:1,&quot;ZIndexPreserved&quot;:true,&quot;ValueBgColor&quot;:false,&quot;ValueFontColor&quot;:false,&quot;ValueBorder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cCxzUYY8HwiyRZd1CT_1741604502&quot;,&quot;DataType&quot;:1,&quot;ImageAutosize&quot;:1,&quot;ZIndexPreserved&quot;:true,&quot;ValueBgColor&quot;:false,&quot;ValueFontColor&quot;:false,&quot;ValueBorder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FqQaZCRGyTYvUPpxDAu_1741604536&quot;,&quot;DataType&quot;:1,&quot;ImageAutosize&quot;:1,&quot;ZIndexPreserved&quot;:true,&quot;ValueBgColor&quot;:false,&quot;ValueFontColor&quot;:false,&quot;ValueBorder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iHH7MtiAAP13JOZaS6_1741604536&quot;,&quot;DataType&quot;:1,&quot;ImageAutosize&quot;:1,&quot;ZIndexPreserved&quot;:true,&quot;ValueBgColor&quot;:false,&quot;ValueFontColor&quot;:false,&quot;ValueBorder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sXJxfhQv5Blj14Qffkp_1741604537&quot;,&quot;DataType&quot;:1,&quot;ImageAutosize&quot;:1,&quot;ZIndexPreserved&quot;:true,&quot;ValueBgColor&quot;:false,&quot;ValueFontColor&quot;:false,&quot;ValueBorder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eRduB8jY8bSyt2jpCJ_1741604537&quot;,&quot;DataType&quot;:1,&quot;ImageAutosize&quot;:1,&quot;ZIndexPreserved&quot;:true,&quot;ValueBgColor&quot;:false,&quot;ValueFontColor&quot;:false,&quot;ValueBorder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2sLFhkLGT8D8U4unfBS_1741604537&quot;,&quot;DataType&quot;:1,&quot;ImageAutosize&quot;:1,&quot;ZIndexPreserved&quot;:true,&quot;ValueBgColor&quot;:false,&quot;ValueFontColor&quot;:false,&quot;ValueBorder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5OmPJWkyvX74ufsvUjO_1741604537&quot;,&quot;DataType&quot;:1,&quot;ImageAutosize&quot;:1,&quot;ZIndexPreserved&quot;:true,&quot;ValueBgColor&quot;:false,&quot;ValueFontColor&quot;:false,&quot;ValueBorder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bFx6NJ2X8aqXY0eGVL1_1741604537&quot;,&quot;DataType&quot;:1,&quot;ImageAutosize&quot;:1,&quot;ZIndexPreserved&quot;:true,&quot;ValueBgColor&quot;:false,&quot;ValueFontColor&quot;:false,&quot;ValueBorder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1QyB2qncjqHyezUMO6_1741604537&quot;,&quot;DataType&quot;:1,&quot;ImageAutosize&quot;:1,&quot;ZIndexPreserved&quot;:true,&quot;ValueBgColor&quot;:false,&quot;ValueFontColor&quot;:false,&quot;ValueBorder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EtWRvXGVyZ4mJw91rGS_1741604537&quot;,&quot;DataType&quot;:1,&quot;ImageAutosize&quot;:1,&quot;ZIndexPreserved&quot;:true,&quot;ValueBgColor&quot;:false,&quot;ValueFontColor&quot;:false,&quot;ValueBorder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zklWoQXvBzRDGbJ0Vsa_1741604538&quot;,&quot;DataType&quot;:1,&quot;ImageAutosize&quot;:1,&quot;ZIndexPreserved&quot;:true,&quot;ValueBgColor&quot;:false,&quot;ValueFontColor&quot;:false,&quot;ValueBorder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0zKPLGLYANhTsWCU7j_1741604502&quot;,&quot;DataType&quot;:1,&quot;ImageAutosize&quot;:1,&quot;ZIndexPreserved&quot;:true,&quot;ValueBgColor&quot;:false,&quot;ValueFontColor&quot;:false,&quot;ValueBorder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1e1PeHEzaOOj5oa3OJ_1741604538&quot;,&quot;DataType&quot;:1,&quot;ImageAutosize&quot;:1,&quot;ZIndexPreserved&quot;:true,&quot;ValueBgColor&quot;:false,&quot;ValueFontColor&quot;:false,&quot;ValueBorder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8Wc3gzRldmtpxvLSnGv_1741604538&quot;,&quot;DataType&quot;:1,&quot;ImageAutosize&quot;:1,&quot;ZIndexPreserved&quot;:true,&quot;ValueBgColor&quot;:false,&quot;ValueFontColor&quot;:false,&quot;ValueBorder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die0GA7xA6SO9RXzk5_1741604538&quot;,&quot;DataType&quot;:1,&quot;ImageAutosize&quot;:1,&quot;ZIndexPreserved&quot;:true,&quot;ValueBgColor&quot;:false,&quot;ValueFontColor&quot;:false,&quot;ValueBorder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O7lALmJtGnqR5GJq79C_1741604538&quot;,&quot;DataType&quot;:1,&quot;ImageAutosize&quot;:1,&quot;ZIndexPreserved&quot;:true,&quot;ValueBgColor&quot;:false,&quot;ValueFontColor&quot;:false,&quot;ValueBorder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lfu91qH2nfDPGy8tefp_1741604538&quot;,&quot;DataType&quot;:1,&quot;ImageAutosize&quot;:1,&quot;ZIndexPreserved&quot;:true,&quot;ValueBgColor&quot;:false,&quot;ValueFontColor&quot;:false,&quot;ValueBorder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DewPplTcXH7Z8GxvO7X_1741604538&quot;,&quot;DataType&quot;:1,&quot;ImageAutosize&quot;:1,&quot;ZIndexPreserved&quot;:true,&quot;ValueBgColor&quot;:false,&quot;ValueFontColor&quot;:false,&quot;ValueBorder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SEG1gpHV7cWMhS2OoZ_1741604539&quot;,&quot;DataType&quot;:1,&quot;ImageAutosize&quot;:1,&quot;ZIndexPreserved&quot;:true,&quot;ValueBgColor&quot;:false,&quot;ValueFontColor&quot;:false,&quot;ValueBorder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guARaHKlq4hQDORbtUU_1741604539&quot;,&quot;DataType&quot;:1,&quot;ImageAutosize&quot;:1,&quot;ZIndexPreserved&quot;:true,&quot;ValueBgColor&quot;:false,&quot;ValueFontColor&quot;:false,&quot;ValueBorder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tH9e1SIORFG4G4dm2a_1741604542&quot;,&quot;DataType&quot;:1,&quot;ImageAutosize&quot;:1,&quot;ZIndexPreserved&quot;:true,&quot;ValueBgColor&quot;:false,&quot;ValueFontColor&quot;:false,&quot;ValueBorder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kspzG6kRoieIo4t6fuZ_1741604542&quot;,&quot;DataType&quot;:1,&quot;ImageAutosize&quot;:1,&quot;ZIndexPreserved&quot;:true,&quot;ValueBgColor&quot;:false,&quot;ValueFontColor&quot;:false,&quot;ValueBorder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6RGPaz6o68zX0flq9x_1741604502&quot;,&quot;DataType&quot;:1,&quot;ImageAutosize&quot;:1,&quot;ZIndexPreserved&quot;:true,&quot;ValueBgColor&quot;:false,&quot;ValueFontColor&quot;:false,&quot;ValueBorder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ZrebRXTqFQf4gzse8I3_1741604542&quot;,&quot;DataType&quot;:1,&quot;ImageAutosize&quot;:1,&quot;ZIndexPreserved&quot;:true,&quot;ValueBgColor&quot;:false,&quot;ValueFontColor&quot;:false,&quot;ValueBorder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WOgiTdUuiNU2A1zu8AE_1741604542&quot;,&quot;DataType&quot;:1,&quot;ImageAutosize&quot;:1,&quot;ZIndexPreserved&quot;:true,&quot;ValueBgColor&quot;:false,&quot;ValueFontColor&quot;:false,&quot;ValueBorder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F4wN4hlnZwJEp0pxjb_1741604542&quot;,&quot;DataType&quot;:1,&quot;ImageAutosize&quot;:1,&quot;ZIndexPreserved&quot;:true,&quot;ValueBgColor&quot;:false,&quot;ValueFontColor&quot;:false,&quot;ValueBorder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nz0fz0ihFafqR1a0FP_1741604542&quot;,&quot;DataType&quot;:1,&quot;ImageAutosize&quot;:1,&quot;ZIndexPreserved&quot;:true,&quot;ValueBgColor&quot;:false,&quot;ValueFontColor&quot;:false,&quot;ValueBorder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3pb8imDFGTMZvOf7joM_1741604544&quot;,&quot;DataType&quot;:1,&quot;ImageAutosize&quot;:1,&quot;ZIndexPreserved&quot;:true,&quot;ValueBgColor&quot;:false,&quot;ValueFontColor&quot;:false,&quot;ValueBorder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SCONedRntxjp5iozGl_1741604544&quot;,&quot;DataType&quot;:1,&quot;ImageAutosize&quot;:1,&quot;ZIndexPreserved&quot;:true,&quot;ValueBgColor&quot;:false,&quot;ValueFontColor&quot;:false,&quot;ValueBorder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ngrPeZtzn1BgvXEU26_1741604544&quot;,&quot;DataType&quot;:1,&quot;ImageAutosize&quot;:1,&quot;ZIndexPreserved&quot;:true,&quot;ValueBgColor&quot;:false,&quot;ValueFontColor&quot;:false,&quot;ValueBorder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MGmrLKNklBDMdKeXzD_1741604544&quot;,&quot;DataType&quot;:1,&quot;ImageAutosize&quot;:1,&quot;ZIndexPreserved&quot;:true,&quot;ValueBgColor&quot;:false,&quot;ValueFontColor&quot;:false,&quot;ValueBorder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LgoyW8D3RW3CRPNZ8V_1741604545&quot;,&quot;DataType&quot;:1,&quot;ImageAutosize&quot;:1,&quot;ZIndexPreserved&quot;:true,&quot;ValueBgColor&quot;:false,&quot;ValueFontColor&quot;:false,&quot;ValueBorder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OEx2uLmTuFHx7EToLux_1741604545&quot;,&quot;DataType&quot;:1,&quot;ImageAutosize&quot;:1,&quot;ZIndexPreserved&quot;:true,&quot;ValueBgColor&quot;:false,&quot;ValueFontColor&quot;:false,&quot;ValueBorder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l4tmzFctsXLu9sSJB90_1741604502&quot;,&quot;DataType&quot;:1,&quot;ImageAutosize&quot;:1,&quot;ZIndexPreserved&quot;:true,&quot;ValueBgColor&quot;:false,&quot;ValueFontColor&quot;:false,&quot;ValueBorder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dBtXTOzNcEYRHfkVk9X_1741604545&quot;,&quot;DataType&quot;:1,&quot;ImageAutosize&quot;:1,&quot;ZIndexPreserved&quot;:true,&quot;ValueBgColor&quot;:false,&quot;ValueFontColor&quot;:false,&quot;ValueBorder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7cpXNmAwQvekWRN8lll_1741604545&quot;,&quot;DataType&quot;:1,&quot;ImageAutosize&quot;:1,&quot;ZIndexPreserved&quot;:true,&quot;ValueBgColor&quot;:false,&quot;ValueFontColor&quot;:false,&quot;ValueBorder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uZ3fzlPtBubRbWimUu_1741604545&quot;,&quot;DataType&quot;:1,&quot;ImageAutosize&quot;:1,&quot;ZIndexPreserved&quot;:true,&quot;ValueBgColor&quot;:false,&quot;ValueFontColor&quot;:false,&quot;ValueBorder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i6tY73NEBzIFfvqM5T_1741604547&quot;,&quot;DataType&quot;:1,&quot;ImageAutosize&quot;:1,&quot;ZIndexPreserved&quot;:true,&quot;ValueBgColor&quot;:false,&quot;ValueFontColor&quot;:false,&quot;ValueBorder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WqP0Ae9fhRm2S78TDu_1741604547&quot;,&quot;DataType&quot;:1,&quot;ImageAutosize&quot;:1,&quot;ZIndexPreserved&quot;:true,&quot;ValueBgColor&quot;:false,&quot;ValueFontColor&quot;:false,&quot;ValueBorder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IQMGczKfQQk1eJwU31B_1741604547&quot;,&quot;DataType&quot;:1,&quot;ImageAutosize&quot;:1,&quot;ZIndexPreserved&quot;:true,&quot;ValueBgColor&quot;:false,&quot;ValueFontColor&quot;:false,&quot;ValueBorder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ncGIKEDqW5ymEdlR6H_1741604547&quot;,&quot;DataType&quot;:1,&quot;ImageAutosize&quot;:1,&quot;ZIndexPreserved&quot;:true,&quot;ValueBgColor&quot;:false,&quot;ValueFontColor&quot;:false,&quot;ValueBorder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3FFuDFXE8sNO36BNz1E_1741604547&quot;,&quot;DataType&quot;:1,&quot;ImageAutosize&quot;:1,&quot;ZIndexPreserved&quot;:true,&quot;ValueBgColor&quot;:false,&quot;ValueFontColor&quot;:false,&quot;ValueBorder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Xm75Y4LdTrBtPcPiM3_1741604547&quot;,&quot;DataType&quot;:1,&quot;ImageAutosize&quot;:1,&quot;ZIndexPreserved&quot;:true,&quot;ValueBgColor&quot;:false,&quot;ValueFontColor&quot;:false,&quot;ValueBorder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9HwFnZ1HL9HemjSjpUJ_1741604549&quot;,&quot;DataType&quot;:1,&quot;ImageAutosize&quot;:1,&quot;ZIndexPreserved&quot;:true,&quot;ValueBgColor&quot;:false,&quot;ValueFontColor&quot;:false,&quot;ValueBorder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TPJlNcrKKIuEk9rfzQ_1741604503&quot;,&quot;DataType&quot;:1,&quot;ImageAutosize&quot;:1,&quot;ZIndexPreserved&quot;:true,&quot;ValueBgColor&quot;:false,&quot;ValueFontColor&quot;:false,&quot;ValueBorder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KexIwLmelggjte8uBhz_1741604549&quot;,&quot;DataType&quot;:1,&quot;ImageAutosize&quot;:1,&quot;ZIndexPreserved&quot;:true,&quot;ValueBgColor&quot;:false,&quot;ValueFontColor&quot;:false,&quot;ValueBorder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9UkKrGljCGP4mSr1Pv_1741604550&quot;,&quot;DataType&quot;:1,&quot;ImageAutosize&quot;:1,&quot;ZIndexPreserved&quot;:true,&quot;ValueBgColor&quot;:false,&quot;ValueFontColor&quot;:false,&quot;ValueBorder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XO9dVuGBhN0iL2erBQ_1741604550&quot;,&quot;DataType&quot;:1,&quot;ImageAutosize&quot;:1,&quot;ZIndexPreserved&quot;:true,&quot;ValueBgColor&quot;:false,&quot;ValueFontColor&quot;:false,&quot;ValueBorder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FwFXOzPTLATSTcqETu_1741604550&quot;,&quot;DataType&quot;:1,&quot;ImageAutosize&quot;:1,&quot;ZIndexPreserved&quot;:true,&quot;ValueBgColor&quot;:false,&quot;ValueFontColor&quot;:false,&quot;ValueBorder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ABinDbbf5wFW9YYf1yf_1741604550&quot;,&quot;DataType&quot;:1,&quot;ImageAutosize&quot;:1,&quot;ZIndexPreserved&quot;:true,&quot;ValueBgColor&quot;:false,&quot;ValueFontColor&quot;:false,&quot;ValueBorder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Db7ISEv6EkkxdjRsbO7_1741604550&quot;,&quot;DataType&quot;:1,&quot;ImageAutosize&quot;:1,&quot;ZIndexPreserved&quot;:true,&quot;ValueBgColor&quot;:false,&quot;ValueFontColor&quot;:false,&quot;ValueBorder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GsO8vVakk7RhUxPgTv_1741604550&quot;,&quot;DataType&quot;:1,&quot;ImageAutosize&quot;:1,&quot;ZIndexPreserved&quot;:true,&quot;ValueBgColor&quot;:false,&quot;ValueFontColor&quot;:false,&quot;ValueBorder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PL3jkLdY2Y2ydlRSGbx_1741604551&quot;,&quot;DataType&quot;:1,&quot;ImageAutosize&quot;:1,&quot;ZIndexPreserved&quot;:true,&quot;ValueBgColor&quot;:false,&quot;ValueFontColor&quot;:false,&quot;ValueBorder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sQPgryRMFwCQN4q65P_1741604551&quot;,&quot;DataType&quot;:1,&quot;ImageAutosize&quot;:1,&quot;ZIndexPreserved&quot;:true,&quot;ValueBgColor&quot;:false,&quot;ValueFontColor&quot;:false,&quot;ValueBorder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6UBFqJB48W2RUqLq1ez_1741604551&quot;,&quot;DataType&quot;:1,&quot;ImageAutosize&quot;:1,&quot;ZIndexPreserved&quot;:true,&quot;ValueBgColor&quot;:false,&quot;ValueFontColor&quot;:false,&quot;ValueBorder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ypXyFiHWKfhx3lmyorX_1741604501&quot;,&quot;DataType&quot;:1,&quot;ImageAutosize&quot;:1,&quot;ZIndexPreserved&quot;:true,&quot;ValueBgColor&quot;:false,&quot;ValueFontColor&quot;:false,&quot;ValueBorder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0tVRUzAeQfd5NZE2H5Z_1741604503&quot;,&quot;DataType&quot;:1,&quot;ImageAutosize&quot;:1,&quot;ZIndexPreserved&quot;:true,&quot;ValueBgColor&quot;:false,&quot;ValueFontColor&quot;:false,&quot;ValueBorder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tHHcT0G2CRtHcfaYvtq_1741604551&quot;,&quot;DataType&quot;:1,&quot;ImageAutosize&quot;:1,&quot;ZIndexPreserved&quot;:true,&quot;ValueBgColor&quot;:false,&quot;ValueFontColor&quot;:false,&quot;ValueBorder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Cwy0vDatxvbEpGhops_1741604551&quot;,&quot;DataType&quot;:1,&quot;ImageAutosize&quot;:1,&quot;ZIndexPreserved&quot;:true,&quot;ValueBgColor&quot;:false,&quot;ValueFontColor&quot;:false,&quot;ValueBorder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9z8BV7P1jCjwlOunN3V_1741604551&quot;,&quot;DataType&quot;:1,&quot;ImageAutosize&quot;:1,&quot;ZIndexPreserved&quot;:true,&quot;ValueBgColor&quot;:false,&quot;ValueFontColor&quot;:false,&quot;ValueBorder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MOQJdrZ9X6U70fPEod_1741604551&quot;,&quot;DataType&quot;:1,&quot;ImageAutosize&quot;:1,&quot;ZIndexPreserved&quot;:true,&quot;ValueBgColor&quot;:false,&quot;ValueFontColor&quot;:false,&quot;ValueBorder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Qtx3hEiOVQ1Am9PUuq9_1741604553&quot;,&quot;DataType&quot;:1,&quot;ImageAutosize&quot;:1,&quot;ZIndexPreserved&quot;:true,&quot;ValueBgColor&quot;:false,&quot;ValueFontColor&quot;:false,&quot;ValueBorder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bMY2npwynMxXBoBXwr_1741604554&quot;,&quot;DataType&quot;:1,&quot;ImageAutosize&quot;:1,&quot;ZIndexPreserved&quot;:true,&quot;ValueBgColor&quot;:false,&quot;ValueFontColor&quot;:false,&quot;ValueBorder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Nqafq8dsnVaeCJCl9ZP_1741604554&quot;,&quot;DataType&quot;:1,&quot;ImageAutosize&quot;:1,&quot;ZIndexPreserved&quot;:true,&quot;ValueBgColor&quot;:false,&quot;ValueFontColor&quot;:false,&quot;ValueBorder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3oRpwzZTxOxpEhxf6Eg_1741604554&quot;,&quot;DataType&quot;:1,&quot;ImageAutosize&quot;:1,&quot;ZIndexPreserved&quot;:true,&quot;ValueBgColor&quot;:false,&quot;ValueFontColor&quot;:false,&quot;ValueBorder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TpGy0jH5DLsCPeAFuNJ_1741604554&quot;,&quot;DataType&quot;:1,&quot;ImageAutosize&quot;:1,&quot;ZIndexPreserved&quot;:true,&quot;ValueBgColor&quot;:false,&quot;ValueFontColor&quot;:false,&quot;ValueBorder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udT42CIBlp6cWo6xnOI_1741604554&quot;,&quot;DataType&quot;:1,&quot;ImageAutosize&quot;:1,&quot;ZIndexPreserved&quot;:true,&quot;ValueBgColor&quot;:false,&quot;ValueFontColor&quot;:false,&quot;ValueBorder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c0m92pnR8s3CRWmVqmV_1741604503&quot;,&quot;DataType&quot;:1,&quot;ImageAutosize&quot;:1,&quot;ZIndexPreserved&quot;:true,&quot;ValueBgColor&quot;:false,&quot;ValueFontColor&quot;:false,&quot;ValueBorder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fJczDdLGAvuWciiOUy_1741604555&quot;,&quot;DataType&quot;:1,&quot;ImageAutosize&quot;:1,&quot;ZIndexPreserved&quot;:true,&quot;ValueBgColor&quot;:false,&quot;ValueFontColor&quot;:false,&quot;ValueBorder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cix88ChvBbUztK7qgo_1741604556&quot;,&quot;DataType&quot;:1,&quot;ImageAutosize&quot;:1,&quot;ZIndexPreserved&quot;:true,&quot;ValueBgColor&quot;:false,&quot;ValueFontColor&quot;:false,&quot;ValueBorder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ug7ri7Y1LAcc3k5R02_1741604556&quot;,&quot;DataType&quot;:1,&quot;ImageAutosize&quot;:1,&quot;ZIndexPreserved&quot;:true,&quot;ValueBgColor&quot;:false,&quot;ValueFontColor&quot;:false,&quot;ValueBorder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c26fixVnVBTTZTBkgf_1741604556&quot;,&quot;DataType&quot;:1,&quot;ImageAutosize&quot;:1,&quot;ZIndexPreserved&quot;:true,&quot;ValueBgColor&quot;:false,&quot;ValueFontColor&quot;:false,&quot;ValueBorder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vom58CBRBOM8iRCz5p_1741604556&quot;,&quot;DataType&quot;:1,&quot;ImageAutosize&quot;:1,&quot;ZIndexPreserved&quot;:true,&quot;ValueBgColor&quot;:false,&quot;ValueFontColor&quot;:false,&quot;ValueBorder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L0suPZ9NfI9JR4ZcZJH_1741604556&quot;,&quot;DataType&quot;:1,&quot;ImageAutosize&quot;:1,&quot;ZIndexPreserved&quot;:true,&quot;ValueBgColor&quot;:false,&quot;ValueFontColor&quot;:false,&quot;ValueBorder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iuHZN9xaa3kl2bRg064_1741604556&quot;,&quot;DataType&quot;:1,&quot;ImageAutosize&quot;:1,&quot;ZIndexPreserved&quot;:true,&quot;ValueBgColor&quot;:false,&quot;ValueFontColor&quot;:false,&quot;ValueBorder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dAyDnKGhka9PVt072k_1741604556&quot;,&quot;DataType&quot;:1,&quot;ImageAutosize&quot;:1,&quot;ZIndexPreserved&quot;:true,&quot;ValueBgColor&quot;:false,&quot;ValueFontColor&quot;:false,&quot;ValueBorder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HO9w6f1ITLFRK0uKYKq_1741604556&quot;,&quot;DataType&quot;:1,&quot;ImageAutosize&quot;:1,&quot;ZIndexPreserved&quot;:true,&quot;ValueBgColor&quot;:false,&quot;ValueFontColor&quot;:false,&quot;ValueBorder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VPiC9NTHRmyynVGGsxy_1741604556&quot;,&quot;DataType&quot;:1,&quot;ImageAutosize&quot;:1,&quot;ZIndexPreserved&quot;:true,&quot;ValueBgColor&quot;:false,&quot;ValueFontColor&quot;:false,&quot;ValueBorder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XdjhrYSEkyLFqzQy1BP_1741604503&quot;,&quot;DataType&quot;:1,&quot;ImageAutosize&quot;:1,&quot;ZIndexPreserved&quot;:true,&quot;ValueBgColor&quot;:false,&quot;ValueFontColor&quot;:false,&quot;ValueBorder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dtrD1cswl2vTt04ulCq_1741604556&quot;,&quot;DataType&quot;:1,&quot;ImageAutosize&quot;:1,&quot;ZIndexPreserved&quot;:true,&quot;ValueBgColor&quot;:false,&quot;ValueFontColor&quot;:false,&quot;ValueBorder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RfN7W0A1uQEcRQq2Ubu_1741604556&quot;,&quot;DataType&quot;:1,&quot;ImageAutosize&quot;:1,&quot;ZIndexPreserved&quot;:true,&quot;ValueBgColor&quot;:false,&quot;ValueFontColor&quot;:false,&quot;ValueBorder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9SnxYDIc1Ux3SsCgUo3_1741604557&quot;,&quot;DataType&quot;:1,&quot;ImageAutosize&quot;:1,&quot;ZIndexPreserved&quot;:true,&quot;ValueBgColor&quot;:false,&quot;ValueFontColor&quot;:false,&quot;ValueBorder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2vFjn5X4TmXtdMWPnom_1741604558&quot;,&quot;DataType&quot;:1,&quot;ImageAutosize&quot;:1,&quot;ZIndexPreserved&quot;:true,&quot;ValueBgColor&quot;:false,&quot;ValueFontColor&quot;:false,&quot;ValueBorder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qSqg2Oxvkoe4bBD5Sc3_1741604559&quot;,&quot;DataType&quot;:1,&quot;ImageAutosize&quot;:1,&quot;ZIndexPreserved&quot;:true,&quot;ValueBgColor&quot;:false,&quot;ValueFontColor&quot;:false,&quot;ValueBorder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qJsiSbIjhLG4rii0tqo_1741604559&quot;,&quot;DataType&quot;:1,&quot;ImageAutosize&quot;:1,&quot;ZIndexPreserved&quot;:true,&quot;ValueBgColor&quot;:false,&quot;ValueFontColor&quot;:false,&quot;ValueBorder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68C9DsiUMHS4idlIOmz_1741604559&quot;,&quot;DataType&quot;:1,&quot;ImageAutosize&quot;:1,&quot;ZIndexPreserved&quot;:true,&quot;ValueBgColor&quot;:false,&quot;ValueFontColor&quot;:false,&quot;ValueBorder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eCvW1M8w4vaKoRi82bI_1741604559&quot;,&quot;DataType&quot;:1,&quot;ImageAutosize&quot;:1,&quot;ZIndexPreserved&quot;:true,&quot;ValueBgColor&quot;:false,&quot;ValueFontColor&quot;:false,&quot;ValueBorder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o0VKAp713B8ih251nT_1741604560&quot;,&quot;DataType&quot;:1,&quot;ImageAutosize&quot;:1,&quot;ZIndexPreserved&quot;:true,&quot;ValueBgColor&quot;:false,&quot;ValueFontColor&quot;:false,&quot;ValueBorder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ewXQH0oLauHV619rB6b_1741604561&quot;,&quot;DataType&quot;:1,&quot;ImageAutosize&quot;:1,&quot;ZIndexPreserved&quot;:true,&quot;ValueBgColor&quot;:false,&quot;ValueFontColor&quot;:false,&quot;ValueBorder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7nDZNHMMFJeCvXjGao_1741604503&quot;,&quot;DataType&quot;:1,&quot;ImageAutosize&quot;:1,&quot;ZIndexPreserved&quot;:true,&quot;ValueBgColor&quot;:false,&quot;ValueFontColor&quot;:false,&quot;ValueBorder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WpZte87BnbQgRc3vpaX_1741604562&quot;,&quot;DataType&quot;:1,&quot;ImageAutosize&quot;:1,&quot;ZIndexPreserved&quot;:true,&quot;ValueBgColor&quot;:false,&quot;ValueFontColor&quot;:false,&quot;ValueBorder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iexJVWg32DSGXcBtCUW_1741604562&quot;,&quot;DataType&quot;:1,&quot;ImageAutosize&quot;:1,&quot;ZIndexPreserved&quot;:true,&quot;ValueBgColor&quot;:false,&quot;ValueFontColor&quot;:false,&quot;ValueBorder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L70A5fTYxUwpJK40N72_1741604562&quot;,&quot;DataType&quot;:1,&quot;ImageAutosize&quot;:1,&quot;ZIndexPreserved&quot;:true,&quot;ValueBgColor&quot;:false,&quot;ValueFontColor&quot;:false,&quot;ValueBorder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hQkSX6lGpLHeu7nxYtB_1741604563&quot;,&quot;DataType&quot;:1,&quot;ImageAutosize&quot;:1,&quot;ZIndexPreserved&quot;:true,&quot;ValueBgColor&quot;:false,&quot;ValueFontColor&quot;:false,&quot;ValueBorder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vdBMAWnVcENYyePZZMd_1741604563&quot;,&quot;DataType&quot;:1,&quot;ImageAutosize&quot;:1,&quot;ZIndexPreserved&quot;:true,&quot;ValueBgColor&quot;:false,&quot;ValueFontColor&quot;:false,&quot;ValueBorder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HdxiFThEQpShqwRIvtd_1741604563&quot;,&quot;DataType&quot;:1,&quot;ImageAutosize&quot;:1,&quot;ZIndexPreserved&quot;:true,&quot;ValueBgColor&quot;:false,&quot;ValueFontColor&quot;:false,&quot;ValueBorder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wTYqivAychOzDODFgJ5_1741604563&quot;,&quot;DataType&quot;:1,&quot;ImageAutosize&quot;:1,&quot;ZIndexPreserved&quot;:true,&quot;ValueBgColor&quot;:false,&quot;ValueFontColor&quot;:false,&quot;ValueBorder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jy3VfPhsdmjmaqsXW7j_1741604563&quot;,&quot;DataType&quot;:1,&quot;ImageAutosize&quot;:1,&quot;ZIndexPreserved&quot;:true,&quot;ValueBgColor&quot;:false,&quot;ValueFontColor&quot;:false,&quot;ValueBorder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qQb37gEYJxrZwkTbwF_1741604564&quot;,&quot;DataType&quot;:1,&quot;ImageAutosize&quot;:1,&quot;ZIndexPreserved&quot;:true,&quot;ValueBgColor&quot;:false,&quot;ValueFontColor&quot;:false,&quot;ValueBorder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n7PB8vEbO6ZuXak9h2V_1741604564&quot;,&quot;DataType&quot;:1,&quot;ImageAutosize&quot;:1,&quot;ZIndexPreserved&quot;:true,&quot;ValueBgColor&quot;:false,&quot;ValueFontColor&quot;:false,&quot;ValueBorder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oatOY1CD7tLc64TFjMw_1741604503&quot;,&quot;DataType&quot;:1,&quot;ImageAutosize&quot;:1,&quot;ZIndexPreserved&quot;:true,&quot;ValueBgColor&quot;:false,&quot;ValueFontColor&quot;:false,&quot;ValueBorder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0qNASXo8n4eNGPzKDqM_1741604564&quot;,&quot;DataType&quot;:1,&quot;ImageAutosize&quot;:1,&quot;ZIndexPreserved&quot;:true,&quot;ValueBgColor&quot;:false,&quot;ValueFontColor&quot;:false,&quot;ValueBorder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fS5EBaopULLeydRsMc_1741604564&quot;,&quot;DataType&quot;:1,&quot;ImageAutosize&quot;:1,&quot;ZIndexPreserved&quot;:true,&quot;ValueBgColor&quot;:false,&quot;ValueFontColor&quot;:false,&quot;ValueBorder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dgSuUoYo3Z7YAfaHut_1741604564&quot;,&quot;DataType&quot;:1,&quot;ImageAutosize&quot;:1,&quot;ZIndexPreserved&quot;:true,&quot;ValueBgColor&quot;:false,&quot;ValueFontColor&quot;:false,&quot;ValueBorder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ypJNtd4DHI1MoZR8aVQ_1741604564&quot;,&quot;DataType&quot;:1,&quot;ImageAutosize&quot;:1,&quot;ZIndexPreserved&quot;:true,&quot;ValueBgColor&quot;:false,&quot;ValueFontColor&quot;:false,&quot;ValueBorder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KJwO0cpKliNIZ6sz1E3_1741604566&quot;,&quot;DataType&quot;:1,&quot;ImageAutosize&quot;:1,&quot;ZIndexPreserved&quot;:true,&quot;ValueBgColor&quot;:false,&quot;ValueFontColor&quot;:false,&quot;ValueBorder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yqbLdRUygncsvUykwkF_1741604566&quot;,&quot;DataType&quot;:1,&quot;ImageAutosize&quot;:1,&quot;ZIndexPreserved&quot;:true,&quot;ValueBgColor&quot;:false,&quot;ValueFontColor&quot;:false,&quot;ValueBorder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40FTF5atmytxdi7vPga_1741604566&quot;,&quot;DataType&quot;:1,&quot;ImageAutosize&quot;:1,&quot;ZIndexPreserved&quot;:true,&quot;ValueBgColor&quot;:false,&quot;ValueFontColor&quot;:false,&quot;ValueBorder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EWwvEVEjnXcMkRSq0za_1741604566&quot;,&quot;DataType&quot;:1,&quot;ImageAutosize&quot;:1,&quot;ZIndexPreserved&quot;:true,&quot;ValueBgColor&quot;:false,&quot;ValueFontColor&quot;:false,&quot;ValueBorder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SS15hHwfy6KuF2K2Na_1741604568&quot;,&quot;DataType&quot;:1,&quot;ImageAutosize&quot;:1,&quot;ZIndexPreserved&quot;:true,&quot;ValueBgColor&quot;:false,&quot;ValueFontColor&quot;:false,&quot;ValueBorder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UEYD72m05gS6dI96JRJ_1741604568&quot;,&quot;DataType&quot;:1,&quot;ImageAutosize&quot;:1,&quot;ZIndexPreserved&quot;:true,&quot;ValueBgColor&quot;:false,&quot;ValueFontColor&quot;:false,&quot;ValueBorder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IswGb2JZEspJPLx4c0u_1741604503&quot;,&quot;DataType&quot;:1,&quot;ImageAutosize&quot;:1,&quot;ZIndexPreserved&quot;:true,&quot;ValueBgColor&quot;:false,&quot;ValueFontColor&quot;:false,&quot;ValueBorder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MGn8He8ZvqNHcSKW9BN_1741604568&quot;,&quot;DataType&quot;:1,&quot;ImageAutosize&quot;:1,&quot;ZIndexPreserved&quot;:true,&quot;ValueBgColor&quot;:false,&quot;ValueFontColor&quot;:false,&quot;ValueBorder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N1yqCRmPrp0ePUlz0r_1741604568&quot;,&quot;DataType&quot;:1,&quot;ImageAutosize&quot;:1,&quot;ZIndexPreserved&quot;:true,&quot;ValueBgColor&quot;:false,&quot;ValueFontColor&quot;:false,&quot;ValueBorder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kixNGXz03yisVzE7S3t_1741604568&quot;,&quot;DataType&quot;:1,&quot;ImageAutosize&quot;:1,&quot;ZIndexPreserved&quot;:true,&quot;ValueBgColor&quot;:false,&quot;ValueFontColor&quot;:false,&quot;ValueBorder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HfkVSA3CEyaCtIW1GgI_1741604568&quot;,&quot;DataType&quot;:1,&quot;ImageAutosize&quot;:1,&quot;ZIndexPreserved&quot;:true,&quot;ValueBgColor&quot;:false,&quot;ValueFontColor&quot;:false,&quot;ValueBorder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j46Tp54icVAMkYnDpwG_1741604568&quot;,&quot;DataType&quot;:1,&quot;ImageAutosize&quot;:1,&quot;ZIndexPreserved&quot;:true,&quot;ValueBgColor&quot;:false,&quot;ValueFontColor&quot;:false,&quot;ValueBorder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S0RvxciLSscABqXVYYr_1741604569&quot;,&quot;DataType&quot;:1,&quot;ImageAutosize&quot;:1,&quot;ZIndexPreserved&quot;:true,&quot;ValueBgColor&quot;:false,&quot;ValueFontColor&quot;:false,&quot;ValueBorder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HSGKlIv1Yja0bpnWkf_1741604569&quot;,&quot;DataType&quot;:1,&quot;ImageAutosize&quot;:1,&quot;ZIndexPreserved&quot;:true,&quot;ValueBgColor&quot;:false,&quot;ValueFontColor&quot;:false,&quot;ValueBorder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DuGmlhGOmm9ELEh7Mv_1741604569&quot;,&quot;DataType&quot;:1,&quot;ImageAutosize&quot;:1,&quot;ZIndexPreserved&quot;:true,&quot;ValueBgColor&quot;:false,&quot;ValueFontColor&quot;:false,&quot;ValueBorder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OZMavnlL3rdfPDlfz9_1741604570&quot;,&quot;DataType&quot;:1,&quot;ImageAutosize&quot;:1,&quot;ZIndexPreserved&quot;:true,&quot;ValueBgColor&quot;:false,&quot;ValueFontColor&quot;:false,&quot;ValueBorder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b8AI9OZwQxNMvonCw1Y_1741604570&quot;,&quot;DataType&quot;:1,&quot;ImageAutosize&quot;:1,&quot;ZIndexPreserved&quot;:true,&quot;ValueBgColor&quot;:false,&quot;ValueFontColor&quot;:false,&quot;ValueBorder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4IHmjwLGDco7HDqZ_1741604503&quot;,&quot;DataType&quot;:1,&quot;ImageAutosize&quot;:1,&quot;ZIndexPreserved&quot;:true,&quot;ValueBgColor&quot;:false,&quot;ValueFontColor&quot;:false,&quot;ValueBorder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uPjdvuGwbP1scnfc4c3_1741604570&quot;,&quot;DataType&quot;:1,&quot;ImageAutosize&quot;:1,&quot;ZIndexPreserved&quot;:true,&quot;ValueBgColor&quot;:false,&quot;ValueFontColor&quot;:false,&quot;ValueBorder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HnQ1zjUREqEKczXw0W_1741604570&quot;,&quot;DataType&quot;:1,&quot;ImageAutosize&quot;:1,&quot;ZIndexPreserved&quot;:true,&quot;ValueBgColor&quot;:false,&quot;ValueFontColor&quot;:false,&quot;ValueBorder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YDtBhT1gDD1rPa4aBLs_1741604570&quot;,&quot;DataType&quot;:1,&quot;ImageAutosize&quot;:1,&quot;ZIndexPreserved&quot;:true,&quot;ValueBgColor&quot;:false,&quot;ValueFontColor&quot;:false,&quot;ValueBorder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ASxzSdEeCJLGalt5Ubu_1741604570&quot;,&quot;DataType&quot;:1,&quot;ImageAutosize&quot;:1,&quot;ZIndexPreserved&quot;:true,&quot;ValueBgColor&quot;:false,&quot;ValueFontColor&quot;:false,&quot;ValueBorder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kOZlkbeRCD1vqe3YZgz_1741604572&quot;,&quot;DataType&quot;:1,&quot;ImageAutosize&quot;:1,&quot;ZIndexPreserved&quot;:true,&quot;ValueBgColor&quot;:false,&quot;ValueFontColor&quot;:false,&quot;ValueBorder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D3y0vPYAD7wj6DygA8n_1741604572&quot;,&quot;DataType&quot;:1,&quot;ImageAutosize&quot;:1,&quot;ZIndexPreserved&quot;:true,&quot;ValueBgColor&quot;:false,&quot;ValueFontColor&quot;:false,&quot;ValueBorder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jqQ7J7tw4hnLmovPCHI_1741604572&quot;,&quot;DataType&quot;:1,&quot;ImageAutosize&quot;:1,&quot;ZIndexPreserved&quot;:true,&quot;ValueBgColor&quot;:false,&quot;ValueFontColor&quot;:false,&quot;ValueBorder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kmxGUA2vmcnvys24V9O_1741604573&quot;,&quot;DataType&quot;:1,&quot;ImageAutosize&quot;:1,&quot;ZIndexPreserved&quot;:true,&quot;ValueBgColor&quot;:false,&quot;ValueFontColor&quot;:false,&quot;ValueBorder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vWFD2tFt2ZhqMuunqvb_1741604573&quot;,&quot;DataType&quot;:1,&quot;ImageAutosize&quot;:1,&quot;ZIndexPreserved&quot;:true,&quot;ValueBgColor&quot;:false,&quot;ValueFontColor&quot;:false,&quot;ValueBorder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zxwNQSWahqxPKy8J74z_1741604573&quot;,&quot;DataType&quot;:1,&quot;ImageAutosize&quot;:1,&quot;ZIndexPreserved&quot;:true,&quot;ValueBgColor&quot;:false,&quot;ValueFontColor&quot;:false,&quot;ValueBorder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M1wjzJ2cSJGf6xytlGJ_1741604503&quot;,&quot;DataType&quot;:1,&quot;ImageAutosize&quot;:1,&quot;ZIndexPreserved&quot;:true,&quot;ValueBgColor&quot;:false,&quot;ValueFontColor&quot;:false,&quot;ValueBorder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hWTykIDNDbTtfZN6ni_1741604573&quot;,&quot;DataType&quot;:1,&quot;ImageAutosize&quot;:1,&quot;ZIndexPreserved&quot;:true,&quot;ValueBgColor&quot;:false,&quot;ValueFontColor&quot;:false,&quot;ValueBorder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QoD7oNKggw3AXDnwCZt_1741604573&quot;,&quot;DataType&quot;:1,&quot;ImageAutosize&quot;:1,&quot;ZIndexPreserved&quot;:true,&quot;ValueBgColor&quot;:false,&quot;ValueFontColor&quot;:false,&quot;ValueBorder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3yYJ4ouIrkLzOQaLW5d_1741604574&quot;,&quot;DataType&quot;:1,&quot;ImageAutosize&quot;:1,&quot;ZIndexPreserved&quot;:true,&quot;ValueBgColor&quot;:false,&quot;ValueFontColor&quot;:false,&quot;ValueBorder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ktUOqZP7COp7B7y9h8c_1741604574&quot;,&quot;DataType&quot;:1,&quot;ImageAutosize&quot;:1,&quot;ZIndexPreserved&quot;:true,&quot;ValueBgColor&quot;:false,&quot;ValueFontColor&quot;:false,&quot;ValueBorder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TcNnY0XYjLUFrPhp8PB_1741604574&quot;,&quot;DataType&quot;:1,&quot;ImageAutosize&quot;:1,&quot;ZIndexPreserved&quot;:true,&quot;ValueBgColor&quot;:false,&quot;ValueFontColor&quot;:false,&quot;ValueBorder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gRZ017x8KrXYBNN0GZN_1741604574&quot;,&quot;DataType&quot;:1,&quot;ImageAutosize&quot;:1,&quot;ZIndexPreserved&quot;:true,&quot;ValueBgColor&quot;:false,&quot;ValueFontColor&quot;:false,&quot;ValueBorder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x2tFFQeJRxLn3CDOvSA_1741604574&quot;,&quot;DataType&quot;:1,&quot;ImageAutosize&quot;:1,&quot;ZIndexPreserved&quot;:true,&quot;ValueBgColor&quot;:false,&quot;ValueFontColor&quot;:false,&quot;ValueBorder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kWukVX963D3cEnBqN6g_1741604575&quot;,&quot;DataType&quot;:1,&quot;ImageAutosize&quot;:1,&quot;ZIndexPreserved&quot;:true,&quot;ValueBgColor&quot;:false,&quot;ValueFontColor&quot;:false,&quot;ValueBorder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KnWvkP9VubUBKFx3sAt_1741604575&quot;,&quot;DataType&quot;:1,&quot;ImageAutosize&quot;:1,&quot;ZIndexPreserved&quot;:true,&quot;ValueBgColor&quot;:false,&quot;ValueFontColor&quot;:false,&quot;ValueBorder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9CEKzCyfHcblLS523R_1741604575&quot;,&quot;DataType&quot;:1,&quot;ImageAutosize&quot;:1,&quot;ZIndexPreserved&quot;:true,&quot;ValueBgColor&quot;:false,&quot;ValueFontColor&quot;:false,&quot;ValueBorder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HRclHwTc40Mr5rQbYw_1741604504&quot;,&quot;DataType&quot;:1,&quot;ImageAutosize&quot;:1,&quot;ZIndexPreserved&quot;:true,&quot;ValueBgColor&quot;:false,&quot;ValueFontColor&quot;:false,&quot;ValueBorder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jEaG8kPU6NnpfLMr22_1741604575&quot;,&quot;DataType&quot;:1,&quot;ImageAutosize&quot;:1,&quot;ZIndexPreserved&quot;:true,&quot;ValueBgColor&quot;:false,&quot;ValueFontColor&quot;:false,&quot;ValueBorder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gpUmmODMzUGNPWs8Up6_1741604575&quot;,&quot;DataType&quot;:1,&quot;ImageAutosize&quot;:1,&quot;ZIndexPreserved&quot;:true,&quot;ValueBgColor&quot;:false,&quot;ValueFontColor&quot;:false,&quot;ValueBorder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TyjDdkIVSDysjOTamsB_1741604575&quot;,&quot;DataType&quot;:1,&quot;ImageAutosize&quot;:1,&quot;ZIndexPreserved&quot;:true,&quot;ValueBgColor&quot;:false,&quot;ValueFontColor&quot;:false,&quot;ValueBorder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A89FNY7HMoux3SidFeo_1741604576&quot;,&quot;DataType&quot;:1,&quot;ImageAutosize&quot;:1,&quot;ZIndexPreserved&quot;:true,&quot;ValueBgColor&quot;:false,&quot;ValueFontColor&quot;:false,&quot;ValueBorder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0fG0f4AGt2zqTKTDRj6_1741604576&quot;,&quot;DataType&quot;:1,&quot;ImageAutosize&quot;:1,&quot;ZIndexPreserved&quot;:true,&quot;ValueBgColor&quot;:false,&quot;ValueFontColor&quot;:false,&quot;ValueBorder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hFtXl2hLZgPgvsdJIAs_1741604576&quot;,&quot;DataType&quot;:1,&quot;ImageAutosize&quot;:1,&quot;ZIndexPreserved&quot;:true,&quot;ValueBgColor&quot;:false,&quot;ValueFontColor&quot;:false,&quot;ValueBorder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8AzTOnQhTKHSh1OhOJ_1741604576&quot;,&quot;DataType&quot;:1,&quot;ImageAutosize&quot;:1,&quot;ZIndexPreserved&quot;:true,&quot;ValueBgColor&quot;:false,&quot;ValueFontColor&quot;:false,&quot;ValueBorder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OdmCqdZWPfs4nnwYiU_1741604576&quot;,&quot;DataType&quot;:1,&quot;ImageAutosize&quot;:1,&quot;ZIndexPreserved&quot;:true,&quot;ValueBgColor&quot;:false,&quot;ValueFontColor&quot;:false,&quot;ValueBorder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QIPYt4S4YvvYcNZeH1_1741604576&quot;,&quot;DataType&quot;:1,&quot;ImageAutosize&quot;:1,&quot;ZIndexPreserved&quot;:true,&quot;ValueBgColor&quot;:false,&quot;ValueFontColor&quot;:false,&quot;ValueBorder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zDFHfJRced0Cp8lYqZc_1741604579&quot;,&quot;DataType&quot;:1,&quot;ImageAutosize&quot;:1,&quot;ZIndexPreserved&quot;:true,&quot;ValueBgColor&quot;:false,&quot;ValueFontColor&quot;:false,&quot;ValueBorder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14ENu4V1KCNUjN5srwi_1741604504&quot;,&quot;DataType&quot;:1,&quot;ImageAutosize&quot;:1,&quot;ZIndexPreserved&quot;:true,&quot;ValueBgColor&quot;:false,&quot;ValueFontColor&quot;:false,&quot;ValueBorder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48B1Fn2JLSb7WvG4Z9_1741604579&quot;,&quot;DataType&quot;:1,&quot;ImageAutosize&quot;:1,&quot;ZIndexPreserved&quot;:true,&quot;ValueBgColor&quot;:false,&quot;ValueFontColor&quot;:false,&quot;ValueBorder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QZJDqZTNVbmtPBEgRjI_1741604580&quot;,&quot;DataType&quot;:1,&quot;ImageAutosize&quot;:1,&quot;ZIndexPreserved&quot;:true,&quot;ValueBgColor&quot;:false,&quot;ValueFontColor&quot;:false,&quot;ValueBorder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91r5oAlquXYaR7cBaRf_1741604580&quot;,&quot;DataType&quot;:1,&quot;ImageAutosize&quot;:1,&quot;ZIndexPreserved&quot;:true,&quot;ValueBgColor&quot;:false,&quot;ValueFontColor&quot;:false,&quot;ValueBorder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vwxsy2aAgXyYGvQzUvL_1741604582&quot;,&quot;DataType&quot;:1,&quot;ImageAutosize&quot;:1,&quot;ZIndexPreserved&quot;:true,&quot;ValueBgColor&quot;:false,&quot;ValueFontColor&quot;:false,&quot;ValueBorder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GUIrTD4EVTfe5knweuw_1741604582&quot;,&quot;DataType&quot;:1,&quot;ImageAutosize&quot;:1,&quot;ZIndexPreserved&quot;:true,&quot;ValueBgColor&quot;:false,&quot;ValueFontColor&quot;:false,&quot;ValueBorder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UMd7zvnbW14LFCxm6N9_1741604582&quot;,&quot;DataType&quot;:1,&quot;ImageAutosize&quot;:1,&quot;ZIndexPreserved&quot;:true,&quot;ValueBgColor&quot;:false,&quot;ValueFontColor&quot;:false,&quot;ValueBorder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aZLXZPtf0ufHNDHnjft_1741604582&quot;,&quot;DataType&quot;:1,&quot;ImageAutosize&quot;:1,&quot;ZIndexPreserved&quot;:true,&quot;ValueBgColor&quot;:false,&quot;ValueFontColor&quot;:false,&quot;ValueBorder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iLAqiuPPmL8TcTyAhoz_1741604582&quot;,&quot;DataType&quot;:1,&quot;ImageAutosize&quot;:1,&quot;ZIndexPreserved&quot;:true,&quot;ValueBgColor&quot;:false,&quot;ValueFontColor&quot;:false,&quot;ValueBorder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CLcNgObEsw7YL7RgxLI_1741604582&quot;,&quot;DataType&quot;:1,&quot;ImageAutosize&quot;:1,&quot;ZIndexPreserved&quot;:true,&quot;ValueBgColor&quot;:false,&quot;ValueFontColor&quot;:false,&quot;ValueBorder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uH9JuaW8lAjSJ7I1Ce_1741604501&quot;,&quot;DataType&quot;:1,&quot;ImageAutosize&quot;:1,&quot;ZIndexPreserved&quot;:true,&quot;ValueBgColor&quot;:false,&quot;ValueFontColor&quot;:false,&quot;ValueBorder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2rrjzqWxmEhDuneekyC_1741604504&quot;,&quot;DataType&quot;:1,&quot;ImageAutosize&quot;:1,&quot;ZIndexPreserved&quot;:true,&quot;ValueBgColor&quot;:false,&quot;ValueFontColor&quot;:false,&quot;ValueBorder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bs7QgoFoZ7h1S4wSmm_1741604582&quot;,&quot;DataType&quot;:1,&quot;ImageAutosize&quot;:1,&quot;ZIndexPreserved&quot;:true,&quot;ValueBgColor&quot;:false,&quot;ValueFontColor&quot;:false,&quot;ValueBorder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w91xUSGDX5gTRbq2PPJ_1741604583&quot;,&quot;DataType&quot;:1,&quot;ImageAutosize&quot;:1,&quot;ZIndexPreserved&quot;:true,&quot;ValueBgColor&quot;:false,&quot;ValueFontColor&quot;:false,&quot;ValueBorder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PLGGxKLzpDRJD5K8Obn_1741604583&quot;,&quot;DataType&quot;:1,&quot;ImageAutosize&quot;:1,&quot;ZIndexPreserved&quot;:true,&quot;ValueBgColor&quot;:false,&quot;ValueFontColor&quot;:false,&quot;ValueBorder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r1uIzl5iARo7G8zFfGT_1741604583&quot;,&quot;DataType&quot;:1,&quot;ImageAutosize&quot;:1,&quot;ZIndexPreserved&quot;:true,&quot;ValueBgColor&quot;:false,&quot;ValueFontColor&quot;:false,&quot;ValueBorder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P1wnROPnarrOykwiUm_1741604585&quot;,&quot;DataType&quot;:1,&quot;ImageAutosize&quot;:1,&quot;ZIndexPreserved&quot;:true,&quot;ValueBgColor&quot;:false,&quot;ValueFontColor&quot;:false,&quot;ValueBorder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0Orpc91FOocC0c4306F_1741604585&quot;,&quot;DataType&quot;:1,&quot;ImageAutosize&quot;:1,&quot;ZIndexPreserved&quot;:true,&quot;ValueBgColor&quot;:false,&quot;ValueFontColor&quot;:false,&quot;ValueBorder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G8O1iUD9ilIIrK0DPX_1741604585&quot;,&quot;DataType&quot;:1,&quot;ImageAutosize&quot;:1,&quot;ZIndexPreserved&quot;:true,&quot;ValueBgColor&quot;:false,&quot;ValueFontColor&quot;:false,&quot;ValueBorder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W5B1GemHReFMWP9RY5n_1741604585&quot;,&quot;DataType&quot;:1,&quot;ImageAutosize&quot;:1,&quot;ZIndexPreserved&quot;:true,&quot;ValueBgColor&quot;:false,&quot;ValueFontColor&quot;:false,&quot;ValueBorder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qh4O9Rj69Q8l3N985S_1741604585&quot;,&quot;DataType&quot;:1,&quot;ImageAutosize&quot;:1,&quot;ZIndexPreserved&quot;:true,&quot;ValueBgColor&quot;:false,&quot;ValueFontColor&quot;:false,&quot;ValueBorder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3OMlzdNd2xTp9pO72m_1741604586&quot;,&quot;DataType&quot;:1,&quot;ImageAutosize&quot;:1,&quot;ZIndexPreserved&quot;:true,&quot;ValueBgColor&quot;:false,&quot;ValueFontColor&quot;:false,&quot;ValueBorder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nqXqNQujU6VVhcQMbg5_1741604506&quot;,&quot;DataType&quot;:1,&quot;ImageAutosize&quot;:1,&quot;ZIndexPreserved&quot;:true,&quot;ValueBgColor&quot;:false,&quot;ValueFontColor&quot;:false,&quot;ValueBorder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2jwGcuY2lbUMMcVAFxa_1741604586&quot;,&quot;DataType&quot;:1,&quot;ImageAutosize&quot;:1,&quot;ZIndexPreserved&quot;:true,&quot;ValueBgColor&quot;:false,&quot;ValueFontColor&quot;:false,&quot;ValueBorder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cnyBShQTjBt2v5y67d_1741604586&quot;,&quot;DataType&quot;:1,&quot;ImageAutosize&quot;:1,&quot;ZIndexPreserved&quot;:true,&quot;ValueBgColor&quot;:false,&quot;ValueFontColor&quot;:false,&quot;ValueBorder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4q4iO4m687FUrh6nvwV_1741604587&quot;,&quot;DataType&quot;:1,&quot;ImageAutosize&quot;:1,&quot;ZIndexPreserved&quot;:true,&quot;ValueBgColor&quot;:false,&quot;ValueFontColor&quot;:false,&quot;ValueBorder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FCh9iS1BjOjL3XUqxUF_1741604587&quot;,&quot;DataType&quot;:1,&quot;ImageAutosize&quot;:1,&quot;ZIndexPreserved&quot;:true,&quot;ValueBgColor&quot;:false,&quot;ValueFontColor&quot;:false,&quot;ValueBorder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9gykJWuPFsffLjTdxud_1741604587&quot;,&quot;DataType&quot;:1,&quot;ImageAutosize&quot;:1,&quot;ZIndexPreserved&quot;:true,&quot;ValueBgColor&quot;:false,&quot;ValueFontColor&quot;:false,&quot;ValueBorder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9bg6TvSjyri3kiUqWuU_1741604588&quot;,&quot;DataType&quot;:1,&quot;ImageAutosize&quot;:1,&quot;ZIndexPreserved&quot;:true,&quot;ValueBgColor&quot;:false,&quot;ValueFontColor&quot;:false,&quot;ValueBorder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skENFxVpywTBYvByOEd_1741604588&quot;,&quot;DataType&quot;:1,&quot;ImageAutosize&quot;:1,&quot;ZIndexPreserved&quot;:true,&quot;ValueBgColor&quot;:false,&quot;ValueFontColor&quot;:false,&quot;ValueBorder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wu5riWb8RLFDRukOusQ_1741604588&quot;,&quot;DataType&quot;:1,&quot;ImageAutosize&quot;:1,&quot;ZIndexPreserved&quot;:true,&quot;ValueBgColor&quot;:false,&quot;ValueFontColor&quot;:false,&quot;ValueBorder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1eiMOZDD5auSynohpNr_1741604588&quot;,&quot;DataType&quot;:1,&quot;ImageAutosize&quot;:1,&quot;ZIndexPreserved&quot;:true,&quot;ValueBgColor&quot;:false,&quot;ValueFontColor&quot;:false,&quot;ValueBorder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bvjyOB2V3aol1nqMxVE_1741604588&quot;,&quot;DataType&quot;:1,&quot;ImageAutosize&quot;:1,&quot;ZIndexPreserved&quot;:true,&quot;ValueBgColor&quot;:false,&quot;ValueFontColor&quot;:false,&quot;ValueBorder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esAn9BOLeKZlZnQaCkI_1741604506&quot;,&quot;DataType&quot;:1,&quot;ImageAutosize&quot;:1,&quot;ZIndexPreserved&quot;:true,&quot;ValueBgColor&quot;:false,&quot;ValueFontColor&quot;:false,&quot;ValueBorder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TNUUTjmoMzfQnQymYy_1741604589&quot;,&quot;DataType&quot;:1,&quot;ImageAutosize&quot;:1,&quot;ZIndexPreserved&quot;:true,&quot;ValueBgColor&quot;:false,&quot;ValueFontColor&quot;:false,&quot;ValueBorder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feAWDL1w70QQ410GQQa_1741604589&quot;,&quot;DataType&quot;:1,&quot;ImageAutosize&quot;:1,&quot;ZIndexPreserved&quot;:true,&quot;ValueBgColor&quot;:false,&quot;ValueFontColor&quot;:false,&quot;ValueBorder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hI00ujdzGpgZ1qRrO9N_1741604589&quot;,&quot;DataType&quot;:1,&quot;ImageAutosize&quot;:1,&quot;ZIndexPreserved&quot;:true,&quot;ValueBgColor&quot;:false,&quot;ValueFontColor&quot;:false,&quot;ValueBorder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i6oD4DSFiZVLRLfiXie_1741604589&quot;,&quot;DataType&quot;:1,&quot;ImageAutosize&quot;:1,&quot;ZIndexPreserved&quot;:true,&quot;ValueBgColor&quot;:false,&quot;ValueFontColor&quot;:false,&quot;ValueBorder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5GKzHEIYoHrFpNzOh03_1741604591&quot;,&quot;DataType&quot;:1,&quot;ImageAutosize&quot;:1,&quot;ZIndexPreserved&quot;:true,&quot;ValueBgColor&quot;:false,&quot;ValueFontColor&quot;:false,&quot;ValueBorder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fNyxRQHfK6eR0aorif_1741604591&quot;,&quot;DataType&quot;:1,&quot;ImageAutosize&quot;:1,&quot;ZIndexPreserved&quot;:true,&quot;ValueBgColor&quot;:false,&quot;ValueFontColor&quot;:false,&quot;ValueBorder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QhVJwL6WiyBXN5wvNFR_1741604591&quot;,&quot;DataType&quot;:1,&quot;ImageAutosize&quot;:1,&quot;ZIndexPreserved&quot;:true,&quot;ValueBgColor&quot;:false,&quot;ValueFontColor&quot;:false,&quot;ValueBorder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OXMyQh4qUtFYDdN6abR_1741604594&quot;,&quot;DataType&quot;:1,&quot;ImageAutosize&quot;:1,&quot;ZIndexPreserved&quot;:true,&quot;ValueBgColor&quot;:false,&quot;ValueFontColor&quot;:false,&quot;ValueBorder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J7tN8uMx3PJEelpJRp_1741604594&quot;,&quot;DataType&quot;:1,&quot;ImageAutosize&quot;:1,&quot;ZIndexPreserved&quot;:true,&quot;ValueBgColor&quot;:false,&quot;ValueFontColor&quot;:false,&quot;ValueBorder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UgtHysENgsStpWcCuA6_1741604506&quot;,&quot;DataType&quot;:1,&quot;ImageAutosize&quot;:1,&quot;ZIndexPreserved&quot;:true,&quot;ValueBgColor&quot;:false,&quot;ValueFontColor&quot;:false,&quot;ValueBorder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A9p0E4jV4386AjOV5o_1741604594&quot;,&quot;DataType&quot;:1,&quot;ImageAutosize&quot;:1,&quot;ZIndexPreserved&quot;:true,&quot;ValueBgColor&quot;:false,&quot;ValueFontColor&quot;:false,&quot;ValueBorder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uBmJlqNwR6WuItU7tGW_1741604595&quot;,&quot;DataType&quot;:1,&quot;ImageAutosize&quot;:1,&quot;ZIndexPreserved&quot;:true,&quot;ValueBgColor&quot;:false,&quot;ValueFontColor&quot;:false,&quot;ValueBorder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AhvJhPi2MptJaE0Gfg_1741604595&quot;,&quot;DataType&quot;:1,&quot;ImageAutosize&quot;:1,&quot;ZIndexPreserved&quot;:true,&quot;ValueBgColor&quot;:false,&quot;ValueFontColor&quot;:false,&quot;ValueBorder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eSqUm24ttez3FtOyeWV_1741604595&quot;,&quot;DataType&quot;:1,&quot;ImageAutosize&quot;:1,&quot;ZIndexPreserved&quot;:true,&quot;ValueBgColor&quot;:false,&quot;ValueFontColor&quot;:false,&quot;ValueBorder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ke8GQuYhIHn0EhR4Sd_1741604595&quot;,&quot;DataType&quot;:1,&quot;ImageAutosize&quot;:1,&quot;ZIndexPreserved&quot;:true,&quot;ValueBgColor&quot;:false,&quot;ValueFontColor&quot;:false,&quot;ValueBorder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L4Gpf6dUJzgsgOxwn9_1741604595&quot;,&quot;DataType&quot;:1,&quot;ImageAutosize&quot;:1,&quot;ZIndexPreserved&quot;:true,&quot;ValueBgColor&quot;:false,&quot;ValueFontColor&quot;:false,&quot;ValueBorder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DAzROtN8sJwIkvAtrW_1741604595&quot;,&quot;DataType&quot;:1,&quot;ImageAutosize&quot;:1,&quot;ZIndexPreserved&quot;:true,&quot;ValueBgColor&quot;:false,&quot;ValueFontColor&quot;:false,&quot;ValueBorder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16UI6qNa1jCIIHSgBr_1741604596&quot;,&quot;DataType&quot;:1,&quot;ImageAutosize&quot;:1,&quot;ZIndexPreserved&quot;:true,&quot;ValueBgColor&quot;:false,&quot;ValueFontColor&quot;:false,&quot;ValueBorder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rSoCTK1jLc7oQOOURjK_1741604597&quot;,&quot;DataType&quot;:1,&quot;ImageAutosize&quot;:1,&quot;ZIndexPreserved&quot;:true,&quot;ValueBgColor&quot;:false,&quot;ValueFontColor&quot;:false,&quot;ValueBorder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tLFSqvxoP54dOY3rjZx_1741604597&quot;,&quot;DataType&quot;:1,&quot;ImageAutosize&quot;:1,&quot;ZIndexPreserved&quot;:true,&quot;ValueBgColor&quot;:false,&quot;ValueFontColor&quot;:false,&quot;ValueBorder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zCh6poKdH7PRnla5vUd_1741604506&quot;,&quot;DataType&quot;:1,&quot;ImageAutosize&quot;:1,&quot;ZIndexPreserved&quot;:true,&quot;ValueBgColor&quot;:false,&quot;ValueFontColor&quot;:false,&quot;ValueBorder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DDGROlzD5H6nY6v6Qyi_1741604598&quot;,&quot;DataType&quot;:1,&quot;ImageAutosize&quot;:1,&quot;ZIndexPreserved&quot;:true,&quot;ValueBgColor&quot;:false,&quot;ValueFontColor&quot;:false,&quot;ValueBorder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RZEGCVQVfmpLbQF8GPE_1741604598&quot;,&quot;DataType&quot;:1,&quot;ImageAutosize&quot;:1,&quot;ZIndexPreserved&quot;:true,&quot;ValueBgColor&quot;:false,&quot;ValueFontColor&quot;:false,&quot;ValueBorder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1Zi3nS3CW8sNHV5bs37_1741604598&quot;,&quot;DataType&quot;:1,&quot;ImageAutosize&quot;:1,&quot;ZIndexPreserved&quot;:true,&quot;ValueBgColor&quot;:false,&quot;ValueFontColor&quot;:false,&quot;ValueBorder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0LX8madl48Yzw1AM1A_1741604598&quot;,&quot;DataType&quot;:1,&quot;ImageAutosize&quot;:1,&quot;ZIndexPreserved&quot;:true,&quot;ValueBgColor&quot;:false,&quot;ValueFontColor&quot;:false,&quot;ValueBorder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9bwWOZIq5l5Leie5G9_1741604598&quot;,&quot;DataType&quot;:1,&quot;ImageAutosize&quot;:1,&quot;ZIndexPreserved&quot;:true,&quot;ValueBgColor&quot;:false,&quot;ValueFontColor&quot;:false,&quot;ValueBorder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ggdpE9uUdXsEamXVl9_1741604598&quot;,&quot;DataType&quot;:1,&quot;ImageAutosize&quot;:1,&quot;ZIndexPreserved&quot;:true,&quot;ValueBgColor&quot;:false,&quot;ValueFontColor&quot;:false,&quot;ValueBorder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UNQIyGaqVp1dGMElSoQ_1741604598&quot;,&quot;DataType&quot;:1,&quot;ImageAutosize&quot;:1,&quot;ZIndexPreserved&quot;:true,&quot;ValueBgColor&quot;:false,&quot;ValueFontColor&quot;:false,&quot;ValueBorder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DDw0CRyEIKOLZYg2J3_1741604600&quot;,&quot;DataType&quot;:1,&quot;ImageAutosize&quot;:1,&quot;ZIndexPreserved&quot;:true,&quot;ValueBgColor&quot;:false,&quot;ValueFontColor&quot;:false,&quot;ValueBorder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4Qf3vfA92gIAPMPn4UV_1741604601&quot;,&quot;DataType&quot;:1,&quot;ImageAutosize&quot;:1,&quot;ZIndexPreserved&quot;:true,&quot;ValueBgColor&quot;:false,&quot;ValueFontColor&quot;:false,&quot;ValueBorder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K7jrSVJdbAKBKyu5P5_1741604601&quot;,&quot;DataType&quot;:1,&quot;ImageAutosize&quot;:1,&quot;ZIndexPreserved&quot;:true,&quot;ValueBgColor&quot;:false,&quot;ValueFontColor&quot;:false,&quot;ValueBorder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hgHO9RwbCZWynjggOh_1741604506&quot;,&quot;DataType&quot;:1,&quot;ImageAutosize&quot;:1,&quot;ZIndexPreserved&quot;:true,&quot;ValueBgColor&quot;:false,&quot;ValueFontColor&quot;:false,&quot;ValueBorder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6SvC57idhyFzjz9YBVr_1741604601&quot;,&quot;DataType&quot;:1,&quot;ImageAutosize&quot;:1,&quot;ZIndexPreserved&quot;:true,&quot;ValueBgColor&quot;:false,&quot;ValueFontColor&quot;:false,&quot;ValueBorder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e0uhLQRH2LVKWWr8U7_1741604601&quot;,&quot;DataType&quot;:1,&quot;ImageAutosize&quot;:1,&quot;ZIndexPreserved&quot;:true,&quot;ValueBgColor&quot;:false,&quot;ValueFontColor&quot;:false,&quot;ValueBorder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VnqX3CVDcsMQtveAIq_1741604602&quot;,&quot;DataType&quot;:1,&quot;ImageAutosize&quot;:1,&quot;ZIndexPreserved&quot;:true,&quot;ValueBgColor&quot;:false,&quot;ValueFontColor&quot;:false,&quot;ValueBorder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zUaK9szkJ4cDlLB1P9Y_1741604602&quot;,&quot;DataType&quot;:1,&quot;ImageAutosize&quot;:1,&quot;ZIndexPreserved&quot;:true,&quot;ValueBgColor&quot;:false,&quot;ValueFontColor&quot;:false,&quot;ValueBorder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tdht9Z8CroiIUfHgS93_1741604602&quot;,&quot;DataType&quot;:1,&quot;ImageAutosize&quot;:1,&quot;ZIndexPreserved&quot;:true,&quot;ValueBgColor&quot;:false,&quot;ValueFontColor&quot;:false,&quot;ValueBorder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t9fF2CcoNqcxPY08R3w_1741604602&quot;,&quot;DataType&quot;:1,&quot;ImageAutosize&quot;:1,&quot;ZIndexPreserved&quot;:true,&quot;ValueBgColor&quot;:false,&quot;ValueFontColor&quot;:false,&quot;ValueBorder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640CVYg6GReAhtcAHgM_1741604602&quot;,&quot;DataType&quot;:1,&quot;ImageAutosize&quot;:1,&quot;ZIndexPreserved&quot;:true,&quot;ValueBgColor&quot;:false,&quot;ValueFontColor&quot;:false,&quot;ValueBorder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O41RFtlA6A0xEetEm65_1741604604&quot;,&quot;DataType&quot;:1,&quot;ImageAutosize&quot;:1,&quot;ZIndexPreserved&quot;:true,&quot;ValueBgColor&quot;:false,&quot;ValueFontColor&quot;:false,&quot;ValueBorder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RiJDpC79fqlo1nDAaCt_1741604605&quot;,&quot;DataType&quot;:1,&quot;ImageAutosize&quot;:1,&quot;ZIndexPreserved&quot;:true,&quot;ValueBgColor&quot;:false,&quot;ValueFontColor&quot;:false,&quot;ValueBorder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Q8DS7AWuTKyefHVBEgN_1741604605&quot;,&quot;DataType&quot;:1,&quot;ImageAutosize&quot;:1,&quot;ZIndexPreserved&quot;:true,&quot;ValueBgColor&quot;:false,&quot;ValueFontColor&quot;:false,&quot;ValueBorder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cWN6EEJ8BzaRoeKFMM_1741604506&quot;,&quot;DataType&quot;:1,&quot;ImageAutosize&quot;:1,&quot;ZIndexPreserved&quot;:true,&quot;ValueBgColor&quot;:false,&quot;ValueFontColor&quot;:false,&quot;ValueBorder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88qTZXpferUCxJROk0Q_1741604605&quot;,&quot;DataType&quot;:1,&quot;ImageAutosize&quot;:1,&quot;ZIndexPreserved&quot;:true,&quot;ValueBgColor&quot;:false,&quot;ValueFontColor&quot;:false,&quot;ValueBorder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TOb74vrRtRF6j8ocn7J_1741604605&quot;,&quot;DataType&quot;:1,&quot;ImageAutosize&quot;:1,&quot;ZIndexPreserved&quot;:true,&quot;ValueBgColor&quot;:false,&quot;ValueFontColor&quot;:false,&quot;ValueBorder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dg8k6K9sHOkFLXbVO1N_1741604607&quot;,&quot;DataType&quot;:1,&quot;ImageAutosize&quot;:1,&quot;ZIndexPreserved&quot;:true,&quot;ValueBgColor&quot;:false,&quot;ValueFontColor&quot;:false,&quot;ValueBorder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yvo062sOwspJOqY3xN_1741604608&quot;,&quot;DataType&quot;:1,&quot;ImageAutosize&quot;:1,&quot;ZIndexPreserved&quot;:true,&quot;ValueBgColor&quot;:false,&quot;ValueFontColor&quot;:false,&quot;ValueBorder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bW1vAgMMlwLavhG1Pb_1741604608&quot;,&quot;DataType&quot;:1,&quot;ImageAutosize&quot;:1,&quot;ZIndexPreserved&quot;:true,&quot;ValueBgColor&quot;:false,&quot;ValueFontColor&quot;:false,&quot;ValueBorder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58KgkuMQVg3fQE70E5Z_1741604608&quot;,&quot;DataType&quot;:1,&quot;ImageAutosize&quot;:1,&quot;ZIndexPreserved&quot;:true,&quot;ValueBgColor&quot;:false,&quot;ValueFontColor&quot;:false,&quot;ValueBorder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q4zwgsq8MfSDEHXrPh_1741604609&quot;,&quot;DataType&quot;:1,&quot;ImageAutosize&quot;:1,&quot;ZIndexPreserved&quot;:true,&quot;ValueBgColor&quot;:false,&quot;ValueFontColor&quot;:false,&quot;ValueBorder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clYMxJ1CPmuVFvybGsb_1741604609&quot;,&quot;DataType&quot;:1,&quot;ImageAutosize&quot;:1,&quot;ZIndexPreserved&quot;:true,&quot;ValueBgColor&quot;:false,&quot;ValueFontColor&quot;:false,&quot;ValueBorder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GAID4OmiOY538WoDvCn_1741604609&quot;,&quot;DataType&quot;:1,&quot;ImageAutosize&quot;:1,&quot;ZIndexPreserved&quot;:true,&quot;ValueBgColor&quot;:false,&quot;ValueFontColor&quot;:false,&quot;ValueBorder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S6GFp0SkvfBXxnKaas_1741604609&quot;,&quot;DataType&quot;:1,&quot;ImageAutosize&quot;:1,&quot;ZIndexPreserved&quot;:true,&quot;ValueBgColor&quot;:false,&quot;ValueFontColor&quot;:false,&quot;ValueBorder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gnDdCCWwF0iMrEx20PR_1741604506&quot;,&quot;DataType&quot;:1,&quot;ImageAutosize&quot;:1,&quot;ZIndexPreserved&quot;:true,&quot;ValueBgColor&quot;:false,&quot;ValueFontColor&quot;:false,&quot;ValueBorder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uaoTNQPHpiYnIYWm3G1_1741604609&quot;,&quot;DataType&quot;:1,&quot;ImageAutosize&quot;:1,&quot;ZIndexPreserved&quot;:true,&quot;ValueBgColor&quot;:false,&quot;ValueFontColor&quot;:false,&quot;ValueBorder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jif31AyQIMut2Z2YhNd_1741604609&quot;,&quot;DataType&quot;:1,&quot;ImageAutosize&quot;:1,&quot;ZIndexPreserved&quot;:true,&quot;ValueBgColor&quot;:false,&quot;ValueFontColor&quot;:false,&quot;ValueBorder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Hk73GnJzxrEbbY9f0DV_1741604610&quot;,&quot;DataType&quot;:1,&quot;ImageAutosize&quot;:1,&quot;ZIndexPreserved&quot;:true,&quot;ValueBgColor&quot;:false,&quot;ValueFontColor&quot;:false,&quot;ValueBorder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Nt7bULTe5pYo2gzxOFe_1741604610&quot;,&quot;DataType&quot;:1,&quot;ImageAutosize&quot;:1,&quot;ZIndexPreserved&quot;:true,&quot;ValueBgColor&quot;:false,&quot;ValueFontColor&quot;:false,&quot;ValueBorder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Ez7X6WiRwgXFHIqVtYv_1741604610&quot;,&quot;DataType&quot;:1,&quot;ImageAutosize&quot;:1,&quot;ZIndexPreserved&quot;:true,&quot;ValueBgColor&quot;:false,&quot;ValueFontColor&quot;:false,&quot;ValueBorder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ottw369VJvsAUuIl6k_1741604610&quot;,&quot;DataType&quot;:1,&quot;ImageAutosize&quot;:1,&quot;ZIndexPreserved&quot;:true,&quot;ValueBgColor&quot;:false,&quot;ValueFontColor&quot;:false,&quot;ValueBorder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iZNzVQaNwheh2BpQ7O_1741604610&quot;,&quot;DataType&quot;:1,&quot;ImageAutosize&quot;:1,&quot;ZIndexPreserved&quot;:true,&quot;ValueBgColor&quot;:false,&quot;ValueFontColor&quot;:false,&quot;ValueBorder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p76rgqEOY2Thxwet7WA_1741604610&quot;,&quot;DataType&quot;:1,&quot;ImageAutosize&quot;:1,&quot;ZIndexPreserved&quot;:true,&quot;ValueBgColor&quot;:false,&quot;ValueFontColor&quot;:false,&quot;ValueBorder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pd2ab57kER1lqi9VX3F_1741604611&quot;,&quot;DataType&quot;:1,&quot;ImageAutosize&quot;:1,&quot;ZIndexPreserved&quot;:true,&quot;ValueBgColor&quot;:false,&quot;ValueFontColor&quot;:false,&quot;ValueBorder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X2lGNi3o7ipH1eSYAWS_1741604611&quot;,&quot;DataType&quot;:1,&quot;ImageAutosize&quot;:1,&quot;ZIndexPreserved&quot;:true,&quot;ValueBgColor&quot;:false,&quot;ValueFontColor&quot;:false,&quot;ValueBorder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99JZwJ59FbdF2LYQnY_1741604506&quot;,&quot;DataType&quot;:1,&quot;ImageAutosize&quot;:1,&quot;ZIndexPreserved&quot;:true,&quot;ValueBgColor&quot;:false,&quot;ValueFontColor&quot;:false,&quot;ValueBorder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6H3TF0sWJ1cIFq7JLDJ_1741604611&quot;,&quot;DataType&quot;:1,&quot;ImageAutosize&quot;:1,&quot;ZIndexPreserved&quot;:true,&quot;ValueBgColor&quot;:false,&quot;ValueFontColor&quot;:false,&quot;ValueBorder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XpRWuDIIks2szfrkLD_1741604611&quot;,&quot;DataType&quot;:1,&quot;ImageAutosize&quot;:1,&quot;ZIndexPreserved&quot;:true,&quot;ValueBgColor&quot;:false,&quot;ValueFontColor&quot;:false,&quot;ValueBorder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flz0Dijya1y7o7PGble_1741604613&quot;,&quot;DataType&quot;:1,&quot;ImageAutosize&quot;:1,&quot;ZIndexPreserved&quot;:true,&quot;ValueBgColor&quot;:false,&quot;ValueFontColor&quot;:false,&quot;ValueBorder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bSROkntCfhMLfjoQme_1741604614&quot;,&quot;DataType&quot;:1,&quot;ImageAutosize&quot;:1,&quot;ZIndexPreserved&quot;:true,&quot;ValueBgColor&quot;:false,&quot;ValueFontColor&quot;:false,&quot;ValueBorder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CguaYQUJyELdYWNFkUN_1741604614&quot;,&quot;DataType&quot;:1,&quot;ImageAutosize&quot;:1,&quot;ZIndexPreserved&quot;:true,&quot;ValueBgColor&quot;:false,&quot;ValueFontColor&quot;:false,&quot;ValueBorder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T56QTIoXVN51dNdUZv4_1741604614&quot;,&quot;DataType&quot;:1,&quot;ImageAutosize&quot;:1,&quot;ZIndexPreserved&quot;:true,&quot;ValueBgColor&quot;:false,&quot;ValueFontColor&quot;:false,&quot;ValueBorder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YijslGVKxdaUZCdUITo_1741604614&quot;,&quot;DataType&quot;:1,&quot;ImageAutosize&quot;:1,&quot;ZIndexPreserved&quot;:true,&quot;ValueBgColor&quot;:false,&quot;ValueFontColor&quot;:false,&quot;ValueBorder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MYIlnbemOdakK3X0kNT_1741604614&quot;,&quot;DataType&quot;:1,&quot;ImageAutosize&quot;:1,&quot;ZIndexPreserved&quot;:true,&quot;ValueBgColor&quot;:false,&quot;ValueFontColor&quot;:false,&quot;ValueBorder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CZaiPOS14BUuFMTt_1741604614&quot;,&quot;DataType&quot;:1,&quot;ImageAutosize&quot;:1,&quot;ZIndexPreserved&quot;:true,&quot;ValueBgColor&quot;:false,&quot;ValueFontColor&quot;:false,&quot;ValueBorder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NEbyp5syyrIsLoRo2iN_1741604615&quot;,&quot;DataType&quot;:1,&quot;ImageAutosize&quot;:1,&quot;ZIndexPreserved&quot;:true,&quot;ValueBgColor&quot;:false,&quot;ValueFontColor&quot;:false,&quot;ValueBorder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yMoE4FbjUNULUhDksJ_1741604506&quot;,&quot;DataType&quot;:1,&quot;ImageAutosize&quot;:1,&quot;ZIndexPreserved&quot;:true,&quot;ValueBgColor&quot;:false,&quot;ValueFontColor&quot;:false,&quot;ValueBorder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ZluzamGtfjySZI79dX5_1741604615&quot;,&quot;DataType&quot;:1,&quot;ImageAutosize&quot;:1,&quot;ZIndexPreserved&quot;:true,&quot;ValueBgColor&quot;:false,&quot;ValueFontColor&quot;:false,&quot;ValueBorder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6wrS0IpKj6QJmjd8nL_1741604615&quot;,&quot;DataType&quot;:1,&quot;ImageAutosize&quot;:1,&quot;ZIndexPreserved&quot;:true,&quot;ValueBgColor&quot;:false,&quot;ValueFontColor&quot;:false,&quot;ValueBorder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2Jlyj7xWBFkuRVJQb73_1741604615&quot;,&quot;DataType&quot;:1,&quot;ImageAutosize&quot;:1,&quot;ZIndexPreserved&quot;:true,&quot;ValueBgColor&quot;:false,&quot;ValueFontColor&quot;:false,&quot;ValueBorder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0yhUTZw0uyNqYE49Tbj_1741604615&quot;,&quot;DataType&quot;:1,&quot;ImageAutosize&quot;:1,&quot;ZIndexPreserved&quot;:true,&quot;ValueBgColor&quot;:false,&quot;ValueFontColor&quot;:false,&quot;ValueBorder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DYg2KIBQnLHE6qOPPkL_1741604615&quot;,&quot;DataType&quot;:1,&quot;ImageAutosize&quot;:1,&quot;ZIndexPreserved&quot;:true,&quot;ValueBgColor&quot;:false,&quot;ValueFontColor&quot;:false,&quot;ValueBorder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4Ip0kTo6lYOzBTLB0ri_1741604616&quot;,&quot;DataType&quot;:1,&quot;ImageAutosize&quot;:1,&quot;ZIndexPreserved&quot;:true,&quot;ValueBgColor&quot;:false,&quot;ValueFontColor&quot;:false,&quot;ValueBorder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QeLtmfMK95IomYotSWE_1741604616&quot;,&quot;DataType&quot;:1,&quot;ImageAutosize&quot;:1,&quot;ZIndexPreserved&quot;:true,&quot;ValueBgColor&quot;:false,&quot;ValueFontColor&quot;:false,&quot;ValueBorder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xKbkTgmABSupUQYqne3_1741604616&quot;,&quot;DataType&quot;:1,&quot;ImageAutosize&quot;:1,&quot;ZIndexPreserved&quot;:true,&quot;ValueBgColor&quot;:false,&quot;ValueFontColor&quot;:false,&quot;ValueBorder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R144YePxvyG2WB4EIR7_1741604616&quot;,&quot;DataType&quot;:1,&quot;ImageAutosize&quot;:1,&quot;ZIndexPreserved&quot;:true,&quot;ValueBgColor&quot;:false,&quot;ValueFontColor&quot;:false,&quot;ValueBorder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8uT931IFJ2Hn7zb09kY_1741604618&quot;,&quot;DataType&quot;:1,&quot;ImageAutosize&quot;:1,&quot;ZIndexPreserved&quot;:true,&quot;ValueBgColor&quot;:false,&quot;ValueFontColor&quot;:false,&quot;ValueBorder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Zs1EuEjO43extyz1UoC_1741604501&quot;,&quot;DataType&quot;:1,&quot;ImageAutosize&quot;:1,&quot;ZIndexPreserved&quot;:true,&quot;ValueBgColor&quot;:false,&quot;ValueFontColor&quot;:false,&quot;ValueBorder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88nzlwhpx8regcQ2zIw_1741604506&quot;,&quot;DataType&quot;:1,&quot;ImageAutosize&quot;:1,&quot;ZIndexPreserved&quot;:true,&quot;ValueBgColor&quot;:false,&quot;ValueFontColor&quot;:false,&quot;ValueBorder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xAXBilDsfsyvaCvexKZ_1741604618&quot;,&quot;DataType&quot;:1,&quot;ImageAutosize&quot;:1,&quot;ZIndexPreserved&quot;:true,&quot;ValueBgColor&quot;:false,&quot;ValueFontColor&quot;:false,&quot;ValueBorder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x0xtQwPpAB9hgL7eqPj_1741604618&quot;,&quot;DataType&quot;:1,&quot;ImageAutosize&quot;:1,&quot;ZIndexPreserved&quot;:true,&quot;ValueBgColor&quot;:false,&quot;ValueFontColor&quot;:false,&quot;ValueBorder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VbNWkc36vqsFY20Y9Jm_1741604618&quot;,&quot;DataType&quot;:1,&quot;ImageAutosize&quot;:1,&quot;ZIndexPreserved&quot;:true,&quot;ValueBgColor&quot;:false,&quot;ValueFontColor&quot;:false,&quot;ValueBorder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AyU31o3RiY9CnjNf3E4_1741604618&quot;,&quot;DataType&quot;:1,&quot;ImageAutosize&quot;:1,&quot;ZIndexPreserved&quot;:true,&quot;ValueBgColor&quot;:false,&quot;ValueFontColor&quot;:false,&quot;ValueBorder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0DUlsgNLqWwLN4RIkAT_1741604619&quot;,&quot;DataType&quot;:1,&quot;ImageAutosize&quot;:1,&quot;ZIndexPreserved&quot;:true,&quot;ValueBgColor&quot;:false,&quot;ValueFontColor&quot;:false,&quot;ValueBorder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o7mV2USIpyS5NRUfaou_1741604619&quot;,&quot;DataType&quot;:1,&quot;ImageAutosize&quot;:1,&quot;ZIndexPreserved&quot;:true,&quot;ValueBgColor&quot;:false,&quot;ValueFontColor&quot;:false,&quot;ValueBorder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3J0nnLh8gOGfDvpzQ07_1741604621&quot;,&quot;DataType&quot;:1,&quot;ImageAutosize&quot;:1,&quot;ZIndexPreserved&quot;:true,&quot;ValueBgColor&quot;:false,&quot;ValueFontColor&quot;:false,&quot;ValueBorder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ZvVkWWNXJvdlbaS6go_1741604621&quot;,&quot;DataType&quot;:1,&quot;ImageAutosize&quot;:1,&quot;ZIndexPreserved&quot;:true,&quot;ValueBgColor&quot;:false,&quot;ValueFontColor&quot;:false,&quot;ValueBorder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UAaSgBinTdLM57NGbM0_1741604621&quot;,&quot;DataType&quot;:1,&quot;ImageAutosize&quot;:1,&quot;ZIndexPreserved&quot;:true,&quot;ValueBgColor&quot;:false,&quot;ValueFontColor&quot;:false,&quot;ValueBorder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5IYHK0B5D8ipbFWj8JO_1741604622&quot;,&quot;DataType&quot;:1,&quot;ImageAutosize&quot;:1,&quot;ZIndexPreserved&quot;:true,&quot;ValueBgColor&quot;:false,&quot;ValueFontColor&quot;:false,&quot;ValueBorder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eQwMw9jEEKr7AxZiiJ8_1741604506&quot;,&quot;DataType&quot;:1,&quot;ImageAutosize&quot;:1,&quot;ZIndexPreserved&quot;:true,&quot;ValueBgColor&quot;:false,&quot;ValueFontColor&quot;:false,&quot;ValueBorder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TLexj1GyM3Ju6Ste3B_1741604623&quot;,&quot;DataType&quot;:1,&quot;ImageAutosize&quot;:1,&quot;ZIndexPreserved&quot;:true,&quot;ValueBgColor&quot;:false,&quot;ValueFontColor&quot;:false,&quot;ValueBorder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6wiHIAko0zLzVse4Me0_1741604623&quot;,&quot;DataType&quot;:1,&quot;ImageAutosize&quot;:1,&quot;ZIndexPreserved&quot;:true,&quot;ValueBgColor&quot;:false,&quot;ValueFontColor&quot;:false,&quot;ValueBorder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DYpD36nAOphE4NiANnw_1741604623&quot;,&quot;DataType&quot;:1,&quot;ImageAutosize&quot;:1,&quot;ZIndexPreserved&quot;:true,&quot;ValueBgColor&quot;:false,&quot;ValueFontColor&quot;:false,&quot;ValueBorder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l8ynMviRoC0xgmgRDVb_1741604623&quot;,&quot;DataType&quot;:1,&quot;ImageAutosize&quot;:1,&quot;ZIndexPreserved&quot;:true,&quot;ValueBgColor&quot;:false,&quot;ValueFontColor&quot;:false,&quot;ValueBorder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R9KVsRYjmDB6bMXf3vW_1741604625&quot;,&quot;DataType&quot;:1,&quot;ImageAutosize&quot;:1,&quot;ZIndexPreserved&quot;:true,&quot;ValueBgColor&quot;:false,&quot;ValueFontColor&quot;:false,&quot;ValueBorder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OAmHZGZHkZ2SkEzadR9_1741604625&quot;,&quot;DataType&quot;:1,&quot;ImageAutosize&quot;:1,&quot;ZIndexPreserved&quot;:true,&quot;ValueBgColor&quot;:false,&quot;ValueFontColor&quot;:false,&quot;ValueBorder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iM7NKqArSP3VD68xtG_1741604625&quot;,&quot;DataType&quot;:1,&quot;ImageAutosize&quot;:1,&quot;ZIndexPreserved&quot;:true,&quot;ValueBgColor&quot;:false,&quot;ValueFontColor&quot;:false,&quot;ValueBorder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dpIPOMVkNJPygajGjF_1741604626&quot;,&quot;DataType&quot;:1,&quot;ImageAutosize&quot;:1,&quot;ZIndexPreserved&quot;:true,&quot;ValueBgColor&quot;:false,&quot;ValueFontColor&quot;:false,&quot;ValueBorder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U9TOaYPTbYDBr8dlLat_1741604626&quot;,&quot;DataType&quot;:1,&quot;ImageAutosize&quot;:1,&quot;ZIndexPreserved&quot;:true,&quot;ValueBgColor&quot;:false,&quot;ValueFontColor&quot;:false,&quot;ValueBorder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p2f7vBt00ztlyitcuR_1741604626&quot;,&quot;DataType&quot;:1,&quot;ImageAutosize&quot;:1,&quot;ZIndexPreserved&quot;:true,&quot;ValueBgColor&quot;:false,&quot;ValueFontColor&quot;:false,&quot;ValueBorder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ZU4QVTz4V253kgMlVp7_1741604506&quot;,&quot;DataType&quot;:1,&quot;ImageAutosize&quot;:1,&quot;ZIndexPreserved&quot;:true,&quot;ValueBgColor&quot;:false,&quot;ValueFontColor&quot;:false,&quot;ValueBorder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KjCwIPFaESCx4kzKUV_1741604626&quot;,&quot;DataType&quot;:1,&quot;ImageAutosize&quot;:1,&quot;ZIndexPreserved&quot;:true,&quot;ValueBgColor&quot;:false,&quot;ValueFontColor&quot;:false,&quot;ValueBorder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S2taVNm290JlvtT423h_1741604626&quot;,&quot;DataType&quot;:1,&quot;ImageAutosize&quot;:1,&quot;ZIndexPreserved&quot;:true,&quot;ValueBgColor&quot;:false,&quot;ValueFontColor&quot;:false,&quot;ValueBorder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FJfVuf3O41MLkVaLlqI_1741604628&quot;,&quot;DataType&quot;:1,&quot;ImageAutosize&quot;:1,&quot;ZIndexPreserved&quot;:true,&quot;ValueBgColor&quot;:false,&quot;ValueFontColor&quot;:false,&quot;ValueBorder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k3wS3VOhzQaAOq07YfC_1741604629&quot;,&quot;DataType&quot;:1,&quot;ImageAutosize&quot;:1,&quot;ZIndexPreserved&quot;:true,&quot;ValueBgColor&quot;:false,&quot;ValueFontColor&quot;:false,&quot;ValueBorder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nyHd5uXg6cV0da69eit_1741604629&quot;,&quot;DataType&quot;:1,&quot;ImageAutosize&quot;:1,&quot;ZIndexPreserved&quot;:true,&quot;ValueBgColor&quot;:false,&quot;ValueFontColor&quot;:false,&quot;ValueBorder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Z3oGXB1O6pTCiyrXddM_1741604629&quot;,&quot;DataType&quot;:1,&quot;ImageAutosize&quot;:1,&quot;ZIndexPreserved&quot;:true,&quot;ValueBgColor&quot;:false,&quot;ValueFontColor&quot;:false,&quot;ValueBorder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RLeeM3G0MJ7NB5EnfaG_1741604629&quot;,&quot;DataType&quot;:1,&quot;ImageAutosize&quot;:1,&quot;ZIndexPreserved&quot;:true,&quot;ValueBgColor&quot;:false,&quot;ValueFontColor&quot;:false,&quot;ValueBorder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pMXemZTtk5aHpsQDGdj_1741604630&quot;,&quot;DataType&quot;:1,&quot;ImageAutosize&quot;:1,&quot;ZIndexPreserved&quot;:true,&quot;ValueBgColor&quot;:false,&quot;ValueFontColor&quot;:false,&quot;ValueBorder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1zpCRro6Nm9tzxpDqfN_1741604630&quot;,&quot;DataType&quot;:1,&quot;ImageAutosize&quot;:1,&quot;ZIndexPreserved&quot;:true,&quot;ValueBgColor&quot;:false,&quot;ValueFontColor&quot;:false,&quot;ValueBorder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2sdIdr4oqD0w9FtEgJ_1741604631&quot;,&quot;DataType&quot;:1,&quot;ImageAutosize&quot;:1,&quot;ZIndexPreserved&quot;:true,&quot;ValueBgColor&quot;:false,&quot;ValueFontColor&quot;:false,&quot;ValueBorder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V7DQUf22U1Y4zUeus6C_1741604506&quot;,&quot;DataType&quot;:1,&quot;ImageAutosize&quot;:1,&quot;ZIndexPreserved&quot;:true,&quot;ValueBgColor&quot;:false,&quot;ValueFontColor&quot;:false,&quot;ValueBorder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YsZHTQhxq5sgJFH9Yl_1741604631&quot;,&quot;DataType&quot;:1,&quot;ImageAutosize&quot;:1,&quot;ZIndexPreserved&quot;:true,&quot;ValueBgColor&quot;:false,&quot;ValueFontColor&quot;:false,&quot;ValueBorder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oDMjXzba72SLW7wGAq_1741604631&quot;,&quot;DataType&quot;:1,&quot;ImageAutosize&quot;:1,&quot;ZIndexPreserved&quot;:true,&quot;ValueBgColor&quot;:false,&quot;ValueFontColor&quot;:false,&quot;ValueBorder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sTbm4X8ehIQqCNINj5_1741604631&quot;,&quot;DataType&quot;:1,&quot;ImageAutosize&quot;:1,&quot;ZIndexPreserved&quot;:true,&quot;ValueBgColor&quot;:false,&quot;ValueFontColor&quot;:false,&quot;ValueBorder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wPovSDwRUmSlhMuJF7T_1741604634&quot;,&quot;DataType&quot;:1,&quot;ImageAutosize&quot;:1,&quot;ZIndexPreserved&quot;:true,&quot;ValueBgColor&quot;:false,&quot;ValueFontColor&quot;:false,&quot;ValueBorder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dPad9BHANSie87Cr6B_1741604634&quot;,&quot;DataType&quot;:1,&quot;ImageAutosize&quot;:1,&quot;ZIndexPreserved&quot;:true,&quot;ValueBgColor&quot;:false,&quot;ValueFontColor&quot;:false,&quot;ValueBorder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9SbXmlZTyjLvEKOyWp6_1741604634&quot;,&quot;DataType&quot;:1,&quot;ImageAutosize&quot;:1,&quot;ZIndexPreserved&quot;:true,&quot;ValueBgColor&quot;:false,&quot;ValueFontColor&quot;:false,&quot;ValueBorder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3wWNDabqO9eMpNpQTa_1741604634&quot;,&quot;DataType&quot;:1,&quot;ImageAutosize&quot;:1,&quot;ZIndexPreserved&quot;:true,&quot;ValueBgColor&quot;:false,&quot;ValueFontColor&quot;:false,&quot;ValueBorder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GHNDikyzT6akN88jGBM_1741604635&quot;,&quot;DataType&quot;:1,&quot;ImageAutosize&quot;:1,&quot;ZIndexPreserved&quot;:true,&quot;ValueBgColor&quot;:false,&quot;ValueFontColor&quot;:false,&quot;ValueBorder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cWirfzPIRZ7s8DeRvME_1741604635&quot;,&quot;DataType&quot;:1,&quot;ImageAutosize&quot;:1,&quot;ZIndexPreserved&quot;:true,&quot;ValueBgColor&quot;:false,&quot;ValueFontColor&quot;:false,&quot;ValueBorder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fx35EZLRiiXo9IcXsn_1741604636&quot;,&quot;DataType&quot;:1,&quot;ImageAutosize&quot;:1,&quot;ZIndexPreserved&quot;:true,&quot;ValueBgColor&quot;:false,&quot;ValueFontColor&quot;:false,&quot;ValueBorder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cWaZTl8xv17eUQeyja_1741604507&quot;,&quot;DataType&quot;:1,&quot;ImageAutosize&quot;:1,&quot;ZIndexPreserved&quot;:true,&quot;ValueBgColor&quot;:false,&quot;ValueFontColor&quot;:false,&quot;ValueBorder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2zEOfKEdKUJfsbMTKbv_1741604636&quot;,&quot;DataType&quot;:1,&quot;ImageAutosize&quot;:1,&quot;ZIndexPreserved&quot;:true,&quot;ValueBgColor&quot;:false,&quot;ValueFontColor&quot;:false,&quot;ValueBorder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C1U2yvh8fjrTf5Io6C_1741604637&quot;,&quot;DataType&quot;:1,&quot;ImageAutosize&quot;:1,&quot;ZIndexPreserved&quot;:true,&quot;ValueBgColor&quot;:false,&quot;ValueFontColor&quot;:false,&quot;ValueBorder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SDiP0H8ERJhwXDMs6O_1741604637&quot;,&quot;DataType&quot;:1,&quot;ImageAutosize&quot;:1,&quot;ZIndexPreserved&quot;:true,&quot;ValueBgColor&quot;:false,&quot;ValueFontColor&quot;:false,&quot;ValueBorder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fv9npjZW9eo7XifP3V7_1741604638&quot;,&quot;DataType&quot;:1,&quot;ImageAutosize&quot;:1,&quot;ZIndexPreserved&quot;:true,&quot;ValueBgColor&quot;:false,&quot;ValueFontColor&quot;:false,&quot;ValueBorder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hhHkh0F4UUF2Vk4Qo3p_1741604638&quot;,&quot;DataType&quot;:1,&quot;ImageAutosize&quot;:1,&quot;ZIndexPreserved&quot;:true,&quot;ValueBgColor&quot;:false,&quot;ValueFontColor&quot;:false,&quot;ValueBorder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9nc63WS7oSgB88r9RKV_1741604638&quot;,&quot;DataType&quot;:1,&quot;ImageAutosize&quot;:1,&quot;ZIndexPreserved&quot;:true,&quot;ValueBgColor&quot;:false,&quot;ValueFontColor&quot;:false,&quot;ValueBorder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6VsyIeEV7AqXst30Dns_1741604638&quot;,&quot;DataType&quot;:1,&quot;ImageAutosize&quot;:1,&quot;ZIndexPreserved&quot;:true,&quot;ValueBgColor&quot;:false,&quot;ValueFontColor&quot;:false,&quot;ValueBorder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eRD2OqpbH8Pk2FoWRG1_1741604638&quot;,&quot;DataType&quot;:1,&quot;ImageAutosize&quot;:1,&quot;ZIndexPreserved&quot;:true,&quot;ValueBgColor&quot;:false,&quot;ValueFontColor&quot;:false,&quot;ValueBorder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qUvVp9egWbqicjr1v9_1741604638&quot;,&quot;DataType&quot;:1,&quot;ImageAutosize&quot;:1,&quot;ZIndexPreserved&quot;:true,&quot;ValueBgColor&quot;:false,&quot;ValueFontColor&quot;:false,&quot;ValueBorder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71wQiaiUkHyHOeQssy_1741604639&quot;,&quot;DataType&quot;:1,&quot;ImageAutosize&quot;:1,&quot;ZIndexPreserved&quot;:true,&quot;ValueBgColor&quot;:false,&quot;ValueFontColor&quot;:false,&quot;ValueBorder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w0sjjEprCIpDSAaw4P_1741604507&quot;,&quot;DataType&quot;:1,&quot;ImageAutosize&quot;:1,&quot;ZIndexPreserved&quot;:true,&quot;ValueBgColor&quot;:false,&quot;ValueFontColor&quot;:false,&quot;ValueBorder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lkAdExjE7X81JL38sSB_1741604639&quot;,&quot;DataType&quot;:1,&quot;ImageAutosize&quot;:1,&quot;ZIndexPreserved&quot;:true,&quot;ValueBgColor&quot;:false,&quot;ValueFontColor&quot;:false,&quot;ValueBorder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njphxh4L7qRmpoyiZsB_1741604642&quot;,&quot;DataType&quot;:1,&quot;ImageAutosize&quot;:1,&quot;ZIndexPreserved&quot;:true,&quot;ValueBgColor&quot;:false,&quot;ValueFontColor&quot;:false,&quot;ValueBorderColor&quot;:false}]"/>
</p:tagLst>
</file>

<file path=ppt/tags/tag4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47JJDA0uT5RsC2F3gOm_1741604642&quot;,&quot;DataType&quot;:1,&quot;ImageAutosize&quot;:1,&quot;ZIndexPreserved&quot;:true,&quot;ValueBgColor&quot;:false,&quot;ValueFontColor&quot;:false,&quot;ValueBorderColor&quot;:false}]"/>
</p:tagLst>
</file>

<file path=ppt/tags/tag4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fieQqfZMaxo8u2986v_1741604643&quot;,&quot;DataType&quot;:1,&quot;ImageAutosize&quot;:1,&quot;ZIndexPreserved&quot;:true,&quot;ValueBgColor&quot;:false,&quot;ValueFontColor&quot;:false,&quot;ValueBorderColor&quot;:false}]"/>
</p:tagLst>
</file>

<file path=ppt/tags/tag4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ttCgfIFVI4mTbMKVOhd_1741604643&quot;,&quot;DataType&quot;:1,&quot;ImageAutosize&quot;:1,&quot;ZIndexPreserved&quot;:true,&quot;ValueBgColor&quot;:false,&quot;ValueFontColor&quot;:false,&quot;ValueBorderColor&quot;:false}]"/>
</p:tagLst>
</file>

<file path=ppt/tags/tag4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w0y3yjTvcYPdIBEUUt_1741604645&quot;,&quot;DataType&quot;:1,&quot;ImageAutosize&quot;:1,&quot;ZIndexPreserved&quot;:true,&quot;ValueBgColor&quot;:false,&quot;ValueFontColor&quot;:false,&quot;ValueBorderColor&quot;:false}]"/>
</p:tagLst>
</file>

<file path=ppt/tags/tag4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G2mPa38fVft3OE3AC75_1741604645&quot;,&quot;DataType&quot;:1,&quot;ImageAutosize&quot;:1,&quot;ZIndexPreserved&quot;:true,&quot;ValueBgColor&quot;:false,&quot;ValueFontColor&quot;:false,&quot;ValueBorderColor&quot;:false}]"/>
</p:tagLst>
</file>

<file path=ppt/tags/tag4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M9ClXRvtYWywtXxGUs_1741604645&quot;,&quot;DataType&quot;:1,&quot;ImageAutosize&quot;:1,&quot;ZIndexPreserved&quot;:true,&quot;ValueBgColor&quot;:false,&quot;ValueFontColor&quot;:false,&quot;ValueBorderColor&quot;:false}]"/>
</p:tagLst>
</file>

<file path=ppt/tags/tag4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hWwDp44OGUQaFyTaUcp_1741604645&quot;,&quot;DataType&quot;:1,&quot;ImageAutosize&quot;:1,&quot;ZIndexPreserved&quot;:true,&quot;ValueBgColor&quot;:false,&quot;ValueFontColor&quot;:false,&quot;ValueBorderColor&quot;:false}]"/>
</p:tagLst>
</file>

<file path=ppt/tags/tag4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1QFV7HkCfZrp5SLnaPn_1741604645&quot;,&quot;DataType&quot;:1,&quot;ImageAutosize&quot;:1,&quot;ZIndexPreserved&quot;:true,&quot;ValueBgColor&quot;:false,&quot;ValueFontColor&quot;:false,&quot;ValueBorder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cS9qu92eBz9z1GggNLp_1741604508&quot;,&quot;DataType&quot;:1,&quot;ImageAutosize&quot;:1,&quot;ZIndexPreserved&quot;:true,&quot;ValueBgColor&quot;:false,&quot;ValueFontColor&quot;:false,&quot;ValueBorderColor&quot;:false}]"/>
</p:tagLst>
</file>

<file path=ppt/tags/tag4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qe6lUBRGplyJOi1pv6a_1741604647&quot;,&quot;DataType&quot;:1,&quot;ImageAutosize&quot;:1,&quot;ZIndexPreserved&quot;:true,&quot;ValueBgColor&quot;:false,&quot;ValueFontColor&quot;:false,&quot;ValueBorderColor&quot;:false}]"/>
</p:tagLst>
</file>

<file path=ppt/tags/tag4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Q923wiOmdBttIPmZApO_1741604647&quot;,&quot;DataType&quot;:1,&quot;ImageAutosize&quot;:1,&quot;ZIndexPreserved&quot;:true,&quot;ValueBgColor&quot;:false,&quot;ValueFontColor&quot;:false,&quot;ValueBorderColor&quot;:false}]"/>
</p:tagLst>
</file>

<file path=ppt/tags/tag4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AmXmnZGXokfHUh1k54p_1741604647&quot;,&quot;DataType&quot;:1,&quot;ImageAutosize&quot;:1,&quot;ZIndexPreserved&quot;:true,&quot;ValueBgColor&quot;:false,&quot;ValueFontColor&quot;:false,&quot;ValueBorderColor&quot;:false}]"/>
</p:tagLst>
</file>

<file path=ppt/tags/tag4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yzLAwv407hn9kterr3O_1741604648&quot;,&quot;DataType&quot;:1,&quot;ImageAutosize&quot;:1,&quot;ZIndexPreserved&quot;:true,&quot;ValueBgColor&quot;:false,&quot;ValueFontColor&quot;:false,&quot;ValueBorder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AShxHcOg030GaXEXjX_1741604508&quot;,&quot;DataType&quot;:1,&quot;ImageAutosize&quot;:1,&quot;ZIndexPreserved&quot;:true,&quot;ValueBgColor&quot;:false,&quot;ValueFontColor&quot;:false,&quot;ValueBorder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s7TJwkJq4itRqNY2Vi2_1741604508&quot;,&quot;DataType&quot;:1,&quot;ImageAutosize&quot;:1,&quot;ZIndexPreserved&quot;:true,&quot;ValueBgColor&quot;:false,&quot;ValueFontColor&quot;:false,&quot;ValueBorder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daIqLHJ4ofJ8EklXjfR_1741604508&quot;,&quot;DataType&quot;:1,&quot;ImageAutosize&quot;:1,&quot;ZIndexPreserved&quot;:true,&quot;ValueBgColor&quot;:false,&quot;ValueFontColor&quot;:false,&quot;ValueBorder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m3gXjS1ehv6PzfiaFx_1741604501&quot;,&quot;DataType&quot;:1,&quot;ImageAutosize&quot;:1,&quot;ZIndexPreserved&quot;:true,&quot;ValueBgColor&quot;:false,&quot;ValueFontColor&quot;:false,&quot;ValueBorder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4nhgQszMsedo7fohFJ_1741604508&quot;,&quot;DataType&quot;:1,&quot;ImageAutosize&quot;:1,&quot;ZIndexPreserved&quot;:true,&quot;ValueBgColor&quot;:false,&quot;ValueFontColor&quot;:false,&quot;ValueBorder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pS9zVTQ9ZiQZR23uzJb_1741604509&quot;,&quot;DataType&quot;:1,&quot;ImageAutosize&quot;:1,&quot;ZIndexPreserved&quot;:true,&quot;ValueBgColor&quot;:false,&quot;ValueFontColor&quot;:false,&quot;ValueBorder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IHfhqTLFT7h2j4ixNdI_1741604509&quot;,&quot;DataType&quot;:1,&quot;ImageAutosize&quot;:1,&quot;ZIndexPreserved&quot;:true,&quot;ValueBgColor&quot;:false,&quot;ValueFontColor&quot;:false,&quot;ValueBorder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sSXj6WFVgIOJEZyBo0_1741604509&quot;,&quot;DataType&quot;:1,&quot;ImageAutosize&quot;:1,&quot;ZIndexPreserved&quot;:true,&quot;ValueBgColor&quot;:false,&quot;ValueFontColor&quot;:false,&quot;ValueBorder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FOfeoyBoZHWjKGGz2WZ_1741604509&quot;,&quot;DataType&quot;:1,&quot;ImageAutosize&quot;:1,&quot;ZIndexPreserved&quot;:true,&quot;ValueBgColor&quot;:false,&quot;ValueFontColor&quot;:false,&quot;ValueBorder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yPu8Uo6eK06GqqYUOkn_1741604509&quot;,&quot;DataType&quot;:1,&quot;ImageAutosize&quot;:1,&quot;ZIndexPreserved&quot;:true,&quot;ValueBgColor&quot;:false,&quot;ValueFontColor&quot;:false,&quot;ValueBorder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cg2ErgJyM2sUdIo7tUH_1741604509&quot;,&quot;DataType&quot;:1,&quot;ImageAutosize&quot;:1,&quot;ZIndexPreserved&quot;:true,&quot;ValueBgColor&quot;:false,&quot;ValueFontColor&quot;:false,&quot;ValueBorder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M27cqIHeEo4eAFycLA_1741604509&quot;,&quot;DataType&quot;:1,&quot;ImageAutosize&quot;:1,&quot;ZIndexPreserved&quot;:true,&quot;ValueBgColor&quot;:false,&quot;ValueFontColor&quot;:false,&quot;ValueBorder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1uz9Ql2CjS5ydEpS25W_1741604509&quot;,&quot;DataType&quot;:1,&quot;ImageAutosize&quot;:1,&quot;ZIndexPreserved&quot;:true,&quot;ValueBgColor&quot;:false,&quot;ValueFontColor&quot;:false,&quot;ValueBorder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jmzb7tuC73FQA9jocMD_1741604510&quot;,&quot;DataType&quot;:1,&quot;ImageAutosize&quot;:1,&quot;ZIndexPreserved&quot;:true,&quot;ValueBgColor&quot;:false,&quot;ValueFontColor&quot;:false,&quot;ValueBorder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esHV9Vn8FEZGzRpy95_1741604501&quot;,&quot;DataType&quot;:1,&quot;ImageAutosize&quot;:1,&quot;ZIndexPreserved&quot;:true,&quot;ValueBgColor&quot;:false,&quot;ValueFontColor&quot;:false,&quot;ValueBorder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MC0uxMEVxs7pX9faVs_1741604510&quot;,&quot;DataType&quot;:1,&quot;ImageAutosize&quot;:1,&quot;ZIndexPreserved&quot;:true,&quot;ValueBgColor&quot;:false,&quot;ValueFontColor&quot;:false,&quot;ValueBorder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zzn5NtVoMmMG3txnmGR_1741604511&quot;,&quot;DataType&quot;:1,&quot;ImageAutosize&quot;:1,&quot;ZIndexPreserved&quot;:true,&quot;ValueBgColor&quot;:false,&quot;ValueFontColor&quot;:false,&quot;ValueBorder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bE2LKgavmfNs9w2IREn_1741604512&quot;,&quot;DataType&quot;:1,&quot;ImageAutosize&quot;:1,&quot;ZIndexPreserved&quot;:true,&quot;ValueBgColor&quot;:false,&quot;ValueFontColor&quot;:false,&quot;ValueBorder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RuN3PSNZZ6ea9mRCuN_1741604512&quot;,&quot;DataType&quot;:1,&quot;ImageAutosize&quot;:1,&quot;ZIndexPreserved&quot;:true,&quot;ValueBgColor&quot;:false,&quot;ValueFontColor&quot;:false,&quot;ValueBorder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bDsKV715N5nG6gp865_1741604512&quot;,&quot;DataType&quot;:1,&quot;ImageAutosize&quot;:1,&quot;ZIndexPreserved&quot;:true,&quot;ValueBgColor&quot;:false,&quot;ValueFontColor&quot;:false,&quot;ValueBorder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IqsQm0yJhT4IKpf32i_1741604512&quot;,&quot;DataType&quot;:1,&quot;ImageAutosize&quot;:1,&quot;ZIndexPreserved&quot;:true,&quot;ValueBgColor&quot;:false,&quot;ValueFontColor&quot;:false,&quot;ValueBorder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UmgYLhKAzjyhcKpyFt_1741604512&quot;,&quot;DataType&quot;:1,&quot;ImageAutosize&quot;:1,&quot;ZIndexPreserved&quot;:true,&quot;ValueBgColor&quot;:false,&quot;ValueFontColor&quot;:false,&quot;ValueBorder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bI2CEoXxH8VtjoeUVDw_1741604513&quot;,&quot;DataType&quot;:1,&quot;ImageAutosize&quot;:1,&quot;ZIndexPreserved&quot;:true,&quot;ValueBgColor&quot;:false,&quot;ValueFontColor&quot;:false,&quot;ValueBorder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lJzShEORexuoRFwmgt_1741604513&quot;,&quot;DataType&quot;:1,&quot;ImageAutosize&quot;:1,&quot;ZIndexPreserved&quot;:true,&quot;ValueBgColor&quot;:false,&quot;ValueFontColor&quot;:false,&quot;ValueBorder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URvZPImxlfahv0WZENQ_1741604513&quot;,&quot;DataType&quot;:1,&quot;ImageAutosize&quot;:1,&quot;ZIndexPreserved&quot;:true,&quot;ValueBgColor&quot;:false,&quot;ValueFontColor&quot;:false,&quot;ValueBorder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1gV8V6j5xFK7NjYcZrU_1741604501&quot;,&quot;DataType&quot;:1,&quot;ImageAutosize&quot;:1,&quot;ZIndexPreserved&quot;:true,&quot;ValueBgColor&quot;:false,&quot;ValueFontColor&quot;:false,&quot;ValueBorder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IGyVp7YY63EQF8LL2f_1741604513&quot;,&quot;DataType&quot;:1,&quot;ImageAutosize&quot;:1,&quot;ZIndexPreserved&quot;:true,&quot;ValueBgColor&quot;:false,&quot;ValueFontColor&quot;:false,&quot;ValueBorder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ZZik6KYghljLklyDlc_1741604513&quot;,&quot;DataType&quot;:1,&quot;ImageAutosize&quot;:1,&quot;ZIndexPreserved&quot;:true,&quot;ValueBgColor&quot;:false,&quot;ValueFontColor&quot;:false,&quot;ValueBorder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1Qn2EGFf1R1KgvdlXyk_1741604514&quot;,&quot;DataType&quot;:1,&quot;ImageAutosize&quot;:1,&quot;ZIndexPreserved&quot;:true,&quot;ValueBgColor&quot;:false,&quot;ValueFontColor&quot;:false,&quot;ValueBorder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Hmw1FpIRApj6GkO6DuU_1741604514&quot;,&quot;DataType&quot;:1,&quot;ImageAutosize&quot;:1,&quot;ZIndexPreserved&quot;:true,&quot;ValueBgColor&quot;:false,&quot;ValueFontColor&quot;:false,&quot;ValueBorder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VXOR71J1da3xBVjGEGa_1741604514&quot;,&quot;DataType&quot;:1,&quot;ImageAutosize&quot;:1,&quot;ZIndexPreserved&quot;:true,&quot;ValueBgColor&quot;:false,&quot;ValueFontColor&quot;:false,&quot;ValueBorder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offGp6DLacXXBSY66C_1741604514&quot;,&quot;DataType&quot;:1,&quot;ImageAutosize&quot;:1,&quot;ZIndexPreserved&quot;:true,&quot;ValueBgColor&quot;:false,&quot;ValueFontColor&quot;:false,&quot;ValueBorder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ODOgLjnKdd4dB5H90r_1741604514&quot;,&quot;DataType&quot;:1,&quot;ImageAutosize&quot;:1,&quot;ZIndexPreserved&quot;:true,&quot;ValueBgColor&quot;:false,&quot;ValueFontColor&quot;:false,&quot;ValueBorder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r8Xh9fp1eBfDfBRNgrd_1741604515&quot;,&quot;DataType&quot;:1,&quot;ImageAutosize&quot;:1,&quot;ZIndexPreserved&quot;:true,&quot;ValueBgColor&quot;:false,&quot;ValueFontColor&quot;:false,&quot;ValueBorder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J9Vbp2J9cJ2ZCstFAwQ_1741604515&quot;,&quot;DataType&quot;:1,&quot;ImageAutosize&quot;:1,&quot;ZIndexPreserved&quot;:true,&quot;ValueBgColor&quot;:false,&quot;ValueFontColor&quot;:false,&quot;ValueBorder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Sbcs3SKS1uJuOLaDPaz_1741604515&quot;,&quot;DataType&quot;:1,&quot;ImageAutosize&quot;:1,&quot;ZIndexPreserved&quot;:true,&quot;ValueBgColor&quot;:false,&quot;ValueFontColor&quot;:false,&quot;ValueBorder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R2C6uBCj07TjW1Id5Dj_1741604501&quot;,&quot;DataType&quot;:1,&quot;ImageAutosize&quot;:1,&quot;ZIndexPreserved&quot;:true,&quot;ValueBgColor&quot;:false,&quot;ValueFontColor&quot;:false,&quot;ValueBorder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gQH2Io8wQ8W7cQKpa4Y_1741604516&quot;,&quot;DataType&quot;:1,&quot;ImageAutosize&quot;:1,&quot;ZIndexPreserved&quot;:true,&quot;ValueBgColor&quot;:false,&quot;ValueFontColor&quot;:false,&quot;ValueBorder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amZPp7jhX1ZHWO7aS2_1741604517&quot;,&quot;DataType&quot;:1,&quot;ImageAutosize&quot;:1,&quot;ZIndexPreserved&quot;:true,&quot;ValueBgColor&quot;:false,&quot;ValueFontColor&quot;:false,&quot;ValueBorder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GwqRQrUIHdBx7TeCwMd_1741604517&quot;,&quot;DataType&quot;:1,&quot;ImageAutosize&quot;:1,&quot;ZIndexPreserved&quot;:true,&quot;ValueBgColor&quot;:false,&quot;ValueFontColor&quot;:false,&quot;ValueBorder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Mgvv038nLRzZh6Z58Y6_1741604517&quot;,&quot;DataType&quot;:1,&quot;ImageAutosize&quot;:1,&quot;ZIndexPreserved&quot;:true,&quot;ValueBgColor&quot;:false,&quot;ValueFontColor&quot;:false,&quot;ValueBorder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THGsE6P0i1dC7VKEdm_1741604517&quot;,&quot;DataType&quot;:1,&quot;ImageAutosize&quot;:1,&quot;ZIndexPreserved&quot;:true,&quot;ValueBgColor&quot;:false,&quot;ValueFontColor&quot;:false,&quot;ValueBorder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jyHIbtBOAqNY7XTXkm_1741604518&quot;,&quot;DataType&quot;:1,&quot;ImageAutosize&quot;:1,&quot;ZIndexPreserved&quot;:true,&quot;ValueBgColor&quot;:false,&quot;ValueFontColor&quot;:false,&quot;ValueBorder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5OH08FX30iygEcjeDB_1741604518&quot;,&quot;DataType&quot;:1,&quot;ImageAutosize&quot;:1,&quot;ZIndexPreserved&quot;:true,&quot;ValueBgColor&quot;:false,&quot;ValueFontColor&quot;:false,&quot;ValueBorder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HfIBnJMr8ft6dpnS57q_1741604518&quot;,&quot;DataType&quot;:1,&quot;ImageAutosize&quot;:1,&quot;ZIndexPreserved&quot;:true,&quot;ValueBgColor&quot;:false,&quot;ValueFontColor&quot;:false,&quot;ValueBorder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1vKrCmcGysS9E4jkNJ_1741604518&quot;,&quot;DataType&quot;:1,&quot;ImageAutosize&quot;:1,&quot;ZIndexPreserved&quot;:true,&quot;ValueBgColor&quot;:false,&quot;ValueFontColor&quot;:false,&quot;ValueBorder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oe1mad1mxnG9ols0Yp_1741604518&quot;,&quot;DataType&quot;:1,&quot;ImageAutosize&quot;:1,&quot;ZIndexPreserved&quot;:true,&quot;ValueBgColor&quot;:false,&quot;ValueFontColor&quot;:false,&quot;ValueBorder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DOWM9T7ILLp0fWUOx5z_1741604501&quot;,&quot;DataType&quot;:1,&quot;ImageAutosize&quot;:1,&quot;ZIndexPreserved&quot;:true,&quot;ValueBgColor&quot;:false,&quot;ValueFontColor&quot;:false,&quot;ValueBorder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3wKSFKyENBjOD6nz7l_1741604518&quot;,&quot;DataType&quot;:1,&quot;ImageAutosize&quot;:1,&quot;ZIndexPreserved&quot;:true,&quot;ValueBgColor&quot;:false,&quot;ValueFontColor&quot;:false,&quot;ValueBorder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PiL64dCh7NQ15NyRhUq_1741604518&quot;,&quot;DataType&quot;:1,&quot;ImageAutosize&quot;:1,&quot;ZIndexPreserved&quot;:true,&quot;ValueBgColor&quot;:false,&quot;ValueFontColor&quot;:false,&quot;ValueBorder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TlfJbI8R5WPiFOptUc_1741604518&quot;,&quot;DataType&quot;:1,&quot;ImageAutosize&quot;:1,&quot;ZIndexPreserved&quot;:true,&quot;ValueBgColor&quot;:false,&quot;ValueFontColor&quot;:false,&quot;ValueBorder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VjvQ1vbwdi8peiQyq1O_1741604519&quot;,&quot;DataType&quot;:1,&quot;ImageAutosize&quot;:1,&quot;ZIndexPreserved&quot;:true,&quot;ValueBgColor&quot;:false,&quot;ValueFontColor&quot;:false,&quot;ValueBorder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VMakfQdSbpA8GrMrYnr_1741604519&quot;,&quot;DataType&quot;:1,&quot;ImageAutosize&quot;:1,&quot;ZIndexPreserved&quot;:true,&quot;ValueBgColor&quot;:false,&quot;ValueFontColor&quot;:false,&quot;ValueBorder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YOFXxOGyL2OaefZkr7g_1741604519&quot;,&quot;DataType&quot;:1,&quot;ImageAutosize&quot;:1,&quot;ZIndexPreserved&quot;:true,&quot;ValueBgColor&quot;:false,&quot;ValueFontColor&quot;:false,&quot;ValueBorder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qy1v2OnOjYm86DEH7JK_1741604520&quot;,&quot;DataType&quot;:1,&quot;ImageAutosize&quot;:1,&quot;ZIndexPreserved&quot;:true,&quot;ValueBgColor&quot;:false,&quot;ValueFontColor&quot;:false,&quot;ValueBorder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dDfRmGFz2GjsjmbEJxo_1741604520&quot;,&quot;DataType&quot;:1,&quot;ImageAutosize&quot;:1,&quot;ZIndexPreserved&quot;:true,&quot;ValueBgColor&quot;:false,&quot;ValueFontColor&quot;:false,&quot;ValueBorder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kIbsjgwSkGv072PseTZ_1741604520&quot;,&quot;DataType&quot;:1,&quot;ImageAutosize&quot;:1,&quot;ZIndexPreserved&quot;:true,&quot;ValueBgColor&quot;:false,&quot;ValueFontColor&quot;:false,&quot;ValueBorder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ax5EAfZ99CWhLgDZFX_1741604520&quot;,&quot;DataType&quot;:1,&quot;ImageAutosize&quot;:1,&quot;ZIndexPreserved&quot;:true,&quot;ValueBgColor&quot;:false,&quot;ValueFontColor&quot;:false,&quot;ValueBorder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28214</TotalTime>
  <Words>10298</Words>
  <Application>Microsoft Office PowerPoint</Application>
  <PresentationFormat>Widescreen</PresentationFormat>
  <Paragraphs>812</Paragraphs>
  <Slides>94</Slides>
  <Notes>75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94</vt:i4>
      </vt:variant>
    </vt:vector>
  </HeadingPairs>
  <TitlesOfParts>
    <vt:vector size="103" baseType="lpstr">
      <vt:lpstr>Aptos</vt: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1647</cp:revision>
  <dcterms:created xsi:type="dcterms:W3CDTF">2006-08-16T00:00:00Z</dcterms:created>
  <dcterms:modified xsi:type="dcterms:W3CDTF">2025-07-03T12:45:53Z</dcterms:modified>
</cp:coreProperties>
</file>