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1.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0.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2.xml" ContentType="application/vnd.openxmlformats-officedocument.drawingml.chartshapes+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70.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72.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73.xml" ContentType="application/vnd.openxmlformats-officedocument.presentationml.notesSlid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7"/>
  </p:notesMasterIdLst>
  <p:handoutMasterIdLst>
    <p:handoutMasterId r:id="rId98"/>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02" r:id="rId41"/>
    <p:sldId id="403" r:id="rId42"/>
    <p:sldId id="404" r:id="rId43"/>
    <p:sldId id="405" r:id="rId44"/>
    <p:sldId id="406" r:id="rId45"/>
    <p:sldId id="407" r:id="rId46"/>
    <p:sldId id="408" r:id="rId47"/>
    <p:sldId id="492" r:id="rId48"/>
    <p:sldId id="493"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94" r:id="rId66"/>
    <p:sldId id="425" r:id="rId67"/>
    <p:sldId id="420" r:id="rId68"/>
    <p:sldId id="432" r:id="rId69"/>
    <p:sldId id="488" r:id="rId70"/>
    <p:sldId id="442" r:id="rId71"/>
    <p:sldId id="466" r:id="rId72"/>
    <p:sldId id="433" r:id="rId73"/>
    <p:sldId id="445" r:id="rId74"/>
    <p:sldId id="446" r:id="rId75"/>
    <p:sldId id="447" r:id="rId76"/>
    <p:sldId id="448" r:id="rId77"/>
    <p:sldId id="463" r:id="rId78"/>
    <p:sldId id="486" r:id="rId79"/>
    <p:sldId id="434" r:id="rId80"/>
    <p:sldId id="449" r:id="rId81"/>
    <p:sldId id="452" r:id="rId82"/>
    <p:sldId id="483" r:id="rId83"/>
    <p:sldId id="484" r:id="rId84"/>
    <p:sldId id="490" r:id="rId85"/>
    <p:sldId id="475" r:id="rId86"/>
    <p:sldId id="477" r:id="rId87"/>
    <p:sldId id="478" r:id="rId88"/>
    <p:sldId id="476" r:id="rId89"/>
    <p:sldId id="480" r:id="rId90"/>
    <p:sldId id="499" r:id="rId91"/>
    <p:sldId id="495" r:id="rId92"/>
    <p:sldId id="496" r:id="rId93"/>
    <p:sldId id="497" r:id="rId94"/>
    <p:sldId id="479" r:id="rId95"/>
    <p:sldId id="481" r:id="rId96"/>
  </p:sldIdLst>
  <p:sldSz cx="12192000" cy="6858000"/>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65" autoAdjust="0"/>
    <p:restoredTop sz="77138" autoAdjust="0"/>
  </p:normalViewPr>
  <p:slideViewPr>
    <p:cSldViewPr>
      <p:cViewPr varScale="1">
        <p:scale>
          <a:sx n="73" d="100"/>
          <a:sy n="73" d="100"/>
        </p:scale>
        <p:origin x="1374" y="72"/>
      </p:cViewPr>
      <p:guideLst>
        <p:guide orient="horz" pos="2112"/>
        <p:guide pos="3888"/>
      </p:guideLst>
    </p:cSldViewPr>
  </p:slideViewPr>
  <p:outlineViewPr>
    <p:cViewPr>
      <p:scale>
        <a:sx n="33" d="100"/>
        <a:sy n="33" d="100"/>
      </p:scale>
      <p:origin x="0" y="-11412"/>
    </p:cViewPr>
  </p:outlineViewPr>
  <p:notesTextViewPr>
    <p:cViewPr>
      <p:scale>
        <a:sx n="100" d="100"/>
        <a:sy n="100" d="100"/>
      </p:scale>
      <p:origin x="0" y="0"/>
    </p:cViewPr>
  </p:notesTextViewPr>
  <p:sorterViewPr>
    <p:cViewPr>
      <p:scale>
        <a:sx n="100" d="100"/>
        <a:sy n="100" d="100"/>
      </p:scale>
      <p:origin x="0" y="-38838"/>
    </p:cViewPr>
  </p:sorterViewPr>
  <p:notesViewPr>
    <p:cSldViewPr>
      <p:cViewPr varScale="1">
        <p:scale>
          <a:sx n="68" d="100"/>
          <a:sy n="68" d="100"/>
        </p:scale>
        <p:origin x="348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Bergen_County_Engage_2025_03_0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Bergen_County_Engage_2025_03_07.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3.xml"/><Relationship Id="rId1" Type="http://schemas.microsoft.com/office/2011/relationships/chartStyle" Target="style9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Overview'!$A$7,'0. Overview'!$A$30,'0. Overview'!$A$61,'0. Overview'!$A$75,'0. Overview'!$A$93,'0. Overview'!$A$123,'0. Overview'!$A$136,'0. Overview'!$A$161,'0. Overview'!$A$183)</c:f>
              <c:strCache>
                <c:ptCount val="9"/>
                <c:pt idx="0">
                  <c:v>Bergen</c:v>
                </c:pt>
                <c:pt idx="1">
                  <c:v>Bergen</c:v>
                </c:pt>
                <c:pt idx="2">
                  <c:v>Bergen</c:v>
                </c:pt>
                <c:pt idx="3">
                  <c:v>Bergen</c:v>
                </c:pt>
                <c:pt idx="4">
                  <c:v>Bergen</c:v>
                </c:pt>
                <c:pt idx="5">
                  <c:v>Bergen</c:v>
                </c:pt>
                <c:pt idx="6">
                  <c:v>Bergen </c:v>
                </c:pt>
                <c:pt idx="7">
                  <c:v>Bergen</c:v>
                </c:pt>
                <c:pt idx="8">
                  <c:v>Bergen</c:v>
                </c:pt>
              </c:strCache>
            </c:strRef>
          </c:cat>
          <c:val>
            <c:numRef>
              <c:f>('0. Overview'!$C$7,'0. Overview'!$C$30,'0. Overview'!$C$61,'0. Overview'!$C$75,'0. Overview'!$C$93,'0. Overview'!$C$123,'0. Overview'!$C$136,'0. Overview'!$C$161,'0. Overview'!$C$183)</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BBD1-47C6-B1EB-DA698DA64E8D}"/>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Overview'!$A$7,'0. Overview'!$A$30,'0. Overview'!$A$61,'0. Overview'!$A$75,'0. Overview'!$A$93,'0. Overview'!$A$123,'0. Overview'!$A$136,'0. Overview'!$A$161,'0. Overview'!$A$183)</c:f>
              <c:strCache>
                <c:ptCount val="9"/>
                <c:pt idx="0">
                  <c:v>Bergen</c:v>
                </c:pt>
                <c:pt idx="1">
                  <c:v>Bergen</c:v>
                </c:pt>
                <c:pt idx="2">
                  <c:v>Bergen</c:v>
                </c:pt>
                <c:pt idx="3">
                  <c:v>Bergen</c:v>
                </c:pt>
                <c:pt idx="4">
                  <c:v>Bergen</c:v>
                </c:pt>
                <c:pt idx="5">
                  <c:v>Bergen</c:v>
                </c:pt>
                <c:pt idx="6">
                  <c:v>Bergen </c:v>
                </c:pt>
                <c:pt idx="7">
                  <c:v>Bergen</c:v>
                </c:pt>
                <c:pt idx="8">
                  <c:v>Bergen</c:v>
                </c:pt>
              </c:strCache>
            </c:strRef>
          </c:cat>
          <c:val>
            <c:numRef>
              <c:f>('0. Overview'!$D$7,'0. Overview'!$D$30,'0. Overview'!$D$61,'0. Overview'!$D$75,'0. Overview'!$D$93,'0. Overview'!$D$123,'0. Overview'!$D$136,'0. Overview'!$D$161,'0. Overview'!$D$183)</c:f>
              <c:numCache>
                <c:formatCode>General</c:formatCode>
                <c:ptCount val="9"/>
                <c:pt idx="0">
                  <c:v>16.875</c:v>
                </c:pt>
                <c:pt idx="1">
                  <c:v>15.875</c:v>
                </c:pt>
                <c:pt idx="2">
                  <c:v>6.875</c:v>
                </c:pt>
                <c:pt idx="3">
                  <c:v>14.875</c:v>
                </c:pt>
                <c:pt idx="4">
                  <c:v>18.875</c:v>
                </c:pt>
                <c:pt idx="5">
                  <c:v>10.875</c:v>
                </c:pt>
                <c:pt idx="6">
                  <c:v>19.875</c:v>
                </c:pt>
                <c:pt idx="7">
                  <c:v>16.875</c:v>
                </c:pt>
                <c:pt idx="8">
                  <c:v>16.875</c:v>
                </c:pt>
              </c:numCache>
            </c:numRef>
          </c:val>
          <c:extLst>
            <c:ext xmlns:c16="http://schemas.microsoft.com/office/drawing/2014/chart" uri="{C3380CC4-5D6E-409C-BE32-E72D297353CC}">
              <c16:uniqueId val="{00000001-BBD1-47C6-B1EB-DA698DA64E8D}"/>
            </c:ext>
          </c:extLst>
        </c:ser>
        <c:ser>
          <c:idx val="3"/>
          <c:order val="2"/>
          <c:spPr>
            <a:solidFill>
              <a:schemeClr val="bg1">
                <a:lumMod val="65000"/>
              </a:schemeClr>
            </a:solidFill>
            <a:ln>
              <a:solidFill>
                <a:schemeClr val="tx1">
                  <a:lumMod val="95000"/>
                  <a:lumOff val="5000"/>
                </a:schemeClr>
              </a:solidFill>
            </a:ln>
            <a:effectLst/>
          </c:spPr>
          <c:invertIfNegative val="0"/>
          <c:cat>
            <c:strRef>
              <c:f>('0. Overview'!$A$7,'0. Overview'!$A$30,'0. Overview'!$A$61,'0. Overview'!$A$75,'0. Overview'!$A$93,'0. Overview'!$A$123,'0. Overview'!$A$136,'0. Overview'!$A$161,'0. Overview'!$A$183)</c:f>
              <c:strCache>
                <c:ptCount val="9"/>
                <c:pt idx="0">
                  <c:v>Bergen</c:v>
                </c:pt>
                <c:pt idx="1">
                  <c:v>Bergen</c:v>
                </c:pt>
                <c:pt idx="2">
                  <c:v>Bergen</c:v>
                </c:pt>
                <c:pt idx="3">
                  <c:v>Bergen</c:v>
                </c:pt>
                <c:pt idx="4">
                  <c:v>Bergen</c:v>
                </c:pt>
                <c:pt idx="5">
                  <c:v>Bergen</c:v>
                </c:pt>
                <c:pt idx="6">
                  <c:v>Bergen </c:v>
                </c:pt>
                <c:pt idx="7">
                  <c:v>Bergen</c:v>
                </c:pt>
                <c:pt idx="8">
                  <c:v>Bergen</c:v>
                </c:pt>
              </c:strCache>
            </c:strRef>
          </c:cat>
          <c:val>
            <c:numRef>
              <c:f>('0. Overview'!$E$7,'0. Overview'!$E$30,'0. Overview'!$E$61,'0. Overview'!$E$75,'0. Overview'!$E$93,'0. Overview'!$E$123,'0. Overview'!$E$136,'0. Overview'!$E$161,'0. Overview'!$E$183)</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BBD1-47C6-B1EB-DA698DA64E8D}"/>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0.59</c:v>
                </c:pt>
                <c:pt idx="1">
                  <c:v>0.59699999999999998</c:v>
                </c:pt>
                <c:pt idx="2">
                  <c:v>0.59299999999999997</c:v>
                </c:pt>
                <c:pt idx="3">
                  <c:v>0.57699999999999996</c:v>
                </c:pt>
                <c:pt idx="4">
                  <c:v>0.56299999999999994</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Sheet1!$B$2:$B$22</c:f>
              <c:numCache>
                <c:formatCode>General</c:formatCode>
                <c:ptCount val="21"/>
                <c:pt idx="0" formatCode="0%">
                  <c:v>0.45400000000000001</c:v>
                </c:pt>
                <c:pt idx="1">
                  <c:v>0.47399999999999998</c:v>
                </c:pt>
                <c:pt idx="2" formatCode="0%">
                  <c:v>0.51400000000000001</c:v>
                </c:pt>
                <c:pt idx="3" formatCode="0%">
                  <c:v>0.52700000000000002</c:v>
                </c:pt>
                <c:pt idx="5" formatCode="0%">
                  <c:v>0.626</c:v>
                </c:pt>
                <c:pt idx="6" formatCode="0%">
                  <c:v>0.63400000000000001</c:v>
                </c:pt>
                <c:pt idx="7" formatCode="0%">
                  <c:v>0.65600000000000003</c:v>
                </c:pt>
                <c:pt idx="8" formatCode="0%">
                  <c:v>0.68300000000000005</c:v>
                </c:pt>
                <c:pt idx="9" formatCode="0%">
                  <c:v>0.73</c:v>
                </c:pt>
                <c:pt idx="10" formatCode="0%">
                  <c:v>0.74399999999999999</c:v>
                </c:pt>
                <c:pt idx="11" formatCode="0%">
                  <c:v>0.78400000000000003</c:v>
                </c:pt>
                <c:pt idx="12" formatCode="0%">
                  <c:v>0.81899999999999995</c:v>
                </c:pt>
                <c:pt idx="13" formatCode="0%">
                  <c:v>0.83099999999999996</c:v>
                </c:pt>
                <c:pt idx="14" formatCode="0%">
                  <c:v>0.84599999999999997</c:v>
                </c:pt>
                <c:pt idx="15" formatCode="0%">
                  <c:v>0.85899999999999999</c:v>
                </c:pt>
                <c:pt idx="16" formatCode="0%">
                  <c:v>0.86399999999999999</c:v>
                </c:pt>
                <c:pt idx="17" formatCode="0%">
                  <c:v>0.86599999999999999</c:v>
                </c:pt>
                <c:pt idx="18" formatCode="0%">
                  <c:v>0.90200000000000002</c:v>
                </c:pt>
                <c:pt idx="19">
                  <c:v>0.90600000000000003</c:v>
                </c:pt>
                <c:pt idx="20">
                  <c:v>0.90800000000000003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Sheet1!$C$2:$C$22</c:f>
              <c:numCache>
                <c:formatCode>General</c:formatCode>
                <c:ptCount val="21"/>
                <c:pt idx="4">
                  <c:v>0.56299999999999994</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66.7%</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Sheet1!$D$2:$D$22</c:f>
              <c:numCache>
                <c:formatCode>0%</c:formatCode>
                <c:ptCount val="21"/>
                <c:pt idx="0">
                  <c:v>0.66700000000000004</c:v>
                </c:pt>
                <c:pt idx="1">
                  <c:v>0.66700000000000004</c:v>
                </c:pt>
                <c:pt idx="2">
                  <c:v>0.66700000000000004</c:v>
                </c:pt>
                <c:pt idx="3">
                  <c:v>0.66700000000000004</c:v>
                </c:pt>
                <c:pt idx="4">
                  <c:v>0.66700000000000004</c:v>
                </c:pt>
                <c:pt idx="5">
                  <c:v>0.66700000000000004</c:v>
                </c:pt>
                <c:pt idx="6">
                  <c:v>0.66700000000000004</c:v>
                </c:pt>
                <c:pt idx="7">
                  <c:v>0.66700000000000004</c:v>
                </c:pt>
                <c:pt idx="8">
                  <c:v>0.66700000000000004</c:v>
                </c:pt>
                <c:pt idx="9">
                  <c:v>0.66700000000000004</c:v>
                </c:pt>
                <c:pt idx="10">
                  <c:v>0.66700000000000004</c:v>
                </c:pt>
                <c:pt idx="11">
                  <c:v>0.66700000000000004</c:v>
                </c:pt>
                <c:pt idx="12">
                  <c:v>0.66700000000000004</c:v>
                </c:pt>
                <c:pt idx="13">
                  <c:v>0.66700000000000004</c:v>
                </c:pt>
                <c:pt idx="14">
                  <c:v>0.66700000000000004</c:v>
                </c:pt>
                <c:pt idx="15">
                  <c:v>0.66700000000000004</c:v>
                </c:pt>
                <c:pt idx="16">
                  <c:v>0.66700000000000004</c:v>
                </c:pt>
                <c:pt idx="17">
                  <c:v>0.66700000000000004</c:v>
                </c:pt>
                <c:pt idx="18">
                  <c:v>0.66700000000000004</c:v>
                </c:pt>
                <c:pt idx="19" formatCode="General">
                  <c:v>0.66700000000000004</c:v>
                </c:pt>
                <c:pt idx="20" formatCode="General">
                  <c:v>0.66700000000000004</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14457</c:v>
                </c:pt>
                <c:pt idx="1">
                  <c:v>15601</c:v>
                </c:pt>
                <c:pt idx="2">
                  <c:v>21375</c:v>
                </c:pt>
                <c:pt idx="3">
                  <c:v>24700</c:v>
                </c:pt>
                <c:pt idx="4">
                  <c:v>28066</c:v>
                </c:pt>
                <c:pt idx="5">
                  <c:v>36936</c:v>
                </c:pt>
                <c:pt idx="6">
                  <c:v>56576</c:v>
                </c:pt>
                <c:pt idx="7">
                  <c:v>65193</c:v>
                </c:pt>
                <c:pt idx="8">
                  <c:v>72571</c:v>
                </c:pt>
                <c:pt idx="9">
                  <c:v>83499</c:v>
                </c:pt>
                <c:pt idx="10">
                  <c:v>95459</c:v>
                </c:pt>
                <c:pt idx="11">
                  <c:v>105163</c:v>
                </c:pt>
                <c:pt idx="12">
                  <c:v>119468</c:v>
                </c:pt>
                <c:pt idx="13">
                  <c:v>120358</c:v>
                </c:pt>
                <c:pt idx="14">
                  <c:v>132581</c:v>
                </c:pt>
                <c:pt idx="15">
                  <c:v>133400</c:v>
                </c:pt>
                <c:pt idx="16">
                  <c:v>136981</c:v>
                </c:pt>
                <c:pt idx="17">
                  <c:v>164877</c:v>
                </c:pt>
                <c:pt idx="18">
                  <c:v>183408</c:v>
                </c:pt>
                <c:pt idx="20">
                  <c:v>198748</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19">
                  <c:v>198181</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58664</c:v>
                </c:pt>
                <c:pt idx="1">
                  <c:v>65272</c:v>
                </c:pt>
                <c:pt idx="2">
                  <c:v>74245</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17500835620350461"/>
          <c:y val="0.88694641230867255"/>
          <c:w val="0.82499164379649526"/>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Teaneck township</c:v>
                </c:pt>
                <c:pt idx="1">
                  <c:v>Fair Lawn borough</c:v>
                </c:pt>
                <c:pt idx="2">
                  <c:v>Ridgewood village</c:v>
                </c:pt>
                <c:pt idx="3">
                  <c:v>Fort Lee borough</c:v>
                </c:pt>
                <c:pt idx="4">
                  <c:v>Hackensack city</c:v>
                </c:pt>
                <c:pt idx="5">
                  <c:v>Englewood city</c:v>
                </c:pt>
                <c:pt idx="6">
                  <c:v>Garfield city</c:v>
                </c:pt>
                <c:pt idx="7">
                  <c:v>Bergenfield borough</c:v>
                </c:pt>
                <c:pt idx="8">
                  <c:v>Lodi borough</c:v>
                </c:pt>
                <c:pt idx="9">
                  <c:v>Cliffside Park borough</c:v>
                </c:pt>
                <c:pt idx="10">
                  <c:v>Paramus borough</c:v>
                </c:pt>
                <c:pt idx="11">
                  <c:v>Tenafly borough</c:v>
                </c:pt>
                <c:pt idx="12">
                  <c:v>Elmwood Park borough</c:v>
                </c:pt>
                <c:pt idx="13">
                  <c:v>Wyckoff township</c:v>
                </c:pt>
                <c:pt idx="14">
                  <c:v>Mahwah township</c:v>
                </c:pt>
                <c:pt idx="15">
                  <c:v>Glen Rock borough</c:v>
                </c:pt>
                <c:pt idx="16">
                  <c:v>New Milford borough</c:v>
                </c:pt>
                <c:pt idx="17">
                  <c:v>Lyndhurst township</c:v>
                </c:pt>
                <c:pt idx="18">
                  <c:v>Ramsey borough</c:v>
                </c:pt>
                <c:pt idx="19">
                  <c:v>Rutherford borough</c:v>
                </c:pt>
              </c:strCache>
            </c:strRef>
          </c:cat>
          <c:val>
            <c:numRef>
              <c:f>Sheet1!$B$2:$B$21</c:f>
              <c:numCache>
                <c:formatCode>0</c:formatCode>
                <c:ptCount val="20"/>
                <c:pt idx="0">
                  <c:v>9807</c:v>
                </c:pt>
                <c:pt idx="1">
                  <c:v>9248</c:v>
                </c:pt>
                <c:pt idx="2">
                  <c:v>7324</c:v>
                </c:pt>
                <c:pt idx="3">
                  <c:v>6921</c:v>
                </c:pt>
                <c:pt idx="4">
                  <c:v>6782</c:v>
                </c:pt>
                <c:pt idx="5">
                  <c:v>6541</c:v>
                </c:pt>
                <c:pt idx="6">
                  <c:v>6383</c:v>
                </c:pt>
                <c:pt idx="7">
                  <c:v>5822</c:v>
                </c:pt>
                <c:pt idx="8">
                  <c:v>5749</c:v>
                </c:pt>
                <c:pt idx="9">
                  <c:v>4999</c:v>
                </c:pt>
                <c:pt idx="10">
                  <c:v>4925</c:v>
                </c:pt>
                <c:pt idx="11">
                  <c:v>4760</c:v>
                </c:pt>
                <c:pt idx="12">
                  <c:v>4554</c:v>
                </c:pt>
                <c:pt idx="13">
                  <c:v>4202</c:v>
                </c:pt>
                <c:pt idx="14">
                  <c:v>4180</c:v>
                </c:pt>
                <c:pt idx="15">
                  <c:v>3916</c:v>
                </c:pt>
                <c:pt idx="16">
                  <c:v>3903</c:v>
                </c:pt>
                <c:pt idx="17">
                  <c:v>3893</c:v>
                </c:pt>
                <c:pt idx="18">
                  <c:v>3830</c:v>
                </c:pt>
                <c:pt idx="19">
                  <c:v>3559</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0.19</c:v>
                </c:pt>
                <c:pt idx="1">
                  <c:v>0.15</c:v>
                </c:pt>
                <c:pt idx="2">
                  <c:v>0.15</c:v>
                </c:pt>
                <c:pt idx="3">
                  <c:v>0.15372594258</c:v>
                </c:pt>
                <c:pt idx="4">
                  <c:v>0.14838393241</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0.33580115287000001</c:v>
                </c:pt>
                <c:pt idx="1">
                  <c:v>0.31455365452</c:v>
                </c:pt>
                <c:pt idx="2">
                  <c:v>0.31106109706000001</c:v>
                </c:pt>
                <c:pt idx="3">
                  <c:v>0.29588823882999998</c:v>
                </c:pt>
                <c:pt idx="4">
                  <c:v>0.27035108629999999</c:v>
                </c:pt>
                <c:pt idx="5">
                  <c:v>0.26977240166999999</c:v>
                </c:pt>
                <c:pt idx="6" formatCode="General">
                  <c:v>0.26496799756</c:v>
                </c:pt>
                <c:pt idx="7">
                  <c:v>0.24598409300999999</c:v>
                </c:pt>
                <c:pt idx="8">
                  <c:v>0.23243611942</c:v>
                </c:pt>
                <c:pt idx="9">
                  <c:v>0.20649138521999999</c:v>
                </c:pt>
                <c:pt idx="10">
                  <c:v>0.20253164557</c:v>
                </c:pt>
                <c:pt idx="11">
                  <c:v>0.19926797071999999</c:v>
                </c:pt>
                <c:pt idx="12">
                  <c:v>0.18003489414000001</c:v>
                </c:pt>
                <c:pt idx="13">
                  <c:v>0.17385718296</c:v>
                </c:pt>
                <c:pt idx="14">
                  <c:v>0.17218613946</c:v>
                </c:pt>
                <c:pt idx="15">
                  <c:v>0.15980490282000001</c:v>
                </c:pt>
                <c:pt idx="17">
                  <c:v>0.13894751174</c:v>
                </c:pt>
                <c:pt idx="18">
                  <c:v>0.12793593281000001</c:v>
                </c:pt>
                <c:pt idx="19">
                  <c:v>0.12302857088999999</c:v>
                </c:pt>
                <c:pt idx="20">
                  <c:v>0.12011975066</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16">
                  <c:v>0.14838393241</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21%</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0.21</c:v>
                </c:pt>
                <c:pt idx="1">
                  <c:v>0.21</c:v>
                </c:pt>
                <c:pt idx="2">
                  <c:v>0.21</c:v>
                </c:pt>
                <c:pt idx="3">
                  <c:v>0.21</c:v>
                </c:pt>
                <c:pt idx="4">
                  <c:v>0.21</c:v>
                </c:pt>
                <c:pt idx="5">
                  <c:v>0.21</c:v>
                </c:pt>
                <c:pt idx="6">
                  <c:v>0.21</c:v>
                </c:pt>
                <c:pt idx="7">
                  <c:v>0.21</c:v>
                </c:pt>
                <c:pt idx="8">
                  <c:v>0.21</c:v>
                </c:pt>
                <c:pt idx="9">
                  <c:v>0.21</c:v>
                </c:pt>
                <c:pt idx="10">
                  <c:v>0.21</c:v>
                </c:pt>
                <c:pt idx="11">
                  <c:v>0.21</c:v>
                </c:pt>
                <c:pt idx="12">
                  <c:v>0.21</c:v>
                </c:pt>
                <c:pt idx="13">
                  <c:v>0.21</c:v>
                </c:pt>
                <c:pt idx="14">
                  <c:v>0.21</c:v>
                </c:pt>
                <c:pt idx="15">
                  <c:v>0.21</c:v>
                </c:pt>
                <c:pt idx="16">
                  <c:v>0.21</c:v>
                </c:pt>
                <c:pt idx="17">
                  <c:v>0.21</c:v>
                </c:pt>
                <c:pt idx="18">
                  <c:v>0.21</c:v>
                </c:pt>
                <c:pt idx="19">
                  <c:v>0.21</c:v>
                </c:pt>
                <c:pt idx="20">
                  <c:v>0.21</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0809614378707513"/>
          <c:y val="0.91438129239661592"/>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Bergen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rgbClr val="C00000"/>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2046</c:v>
                </c:pt>
                <c:pt idx="1">
                  <c:v>1166</c:v>
                </c:pt>
                <c:pt idx="2">
                  <c:v>1400</c:v>
                </c:pt>
                <c:pt idx="3">
                  <c:v>1425</c:v>
                </c:pt>
                <c:pt idx="4">
                  <c:v>1081</c:v>
                </c:pt>
                <c:pt idx="5">
                  <c:v>2181</c:v>
                </c:pt>
                <c:pt idx="6">
                  <c:v>1637</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Sheet1!$B$2:$B$22</c:f>
              <c:numCache>
                <c:formatCode>"$"#,##0_);[Red]\("$"#,##0\)</c:formatCode>
                <c:ptCount val="21"/>
                <c:pt idx="0">
                  <c:v>114822</c:v>
                </c:pt>
                <c:pt idx="1">
                  <c:v>117942</c:v>
                </c:pt>
                <c:pt idx="2">
                  <c:v>118487</c:v>
                </c:pt>
                <c:pt idx="3">
                  <c:v>118814</c:v>
                </c:pt>
                <c:pt idx="4">
                  <c:v>119487</c:v>
                </c:pt>
                <c:pt idx="5">
                  <c:v>120253</c:v>
                </c:pt>
                <c:pt idx="6">
                  <c:v>122499</c:v>
                </c:pt>
                <c:pt idx="7">
                  <c:v>122979</c:v>
                </c:pt>
                <c:pt idx="8">
                  <c:v>125916</c:v>
                </c:pt>
                <c:pt idx="9">
                  <c:v>127925</c:v>
                </c:pt>
                <c:pt idx="10">
                  <c:v>128030</c:v>
                </c:pt>
                <c:pt idx="11">
                  <c:v>129044</c:v>
                </c:pt>
                <c:pt idx="12">
                  <c:v>129113</c:v>
                </c:pt>
                <c:pt idx="13">
                  <c:v>129165</c:v>
                </c:pt>
                <c:pt idx="14">
                  <c:v>131147</c:v>
                </c:pt>
                <c:pt idx="16">
                  <c:v>132914</c:v>
                </c:pt>
                <c:pt idx="17">
                  <c:v>135189</c:v>
                </c:pt>
                <c:pt idx="18">
                  <c:v>136958</c:v>
                </c:pt>
                <c:pt idx="19">
                  <c:v>141336</c:v>
                </c:pt>
                <c:pt idx="20">
                  <c:v>143308</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Sheet1!$C$2:$C$22</c:f>
              <c:numCache>
                <c:formatCode>General</c:formatCode>
                <c:ptCount val="21"/>
                <c:pt idx="15">
                  <c:v>131215</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108827</c:v>
                </c:pt>
                <c:pt idx="1">
                  <c:v>104623</c:v>
                </c:pt>
                <c:pt idx="2">
                  <c:v>105171</c:v>
                </c:pt>
                <c:pt idx="3">
                  <c:v>114336</c:v>
                </c:pt>
                <c:pt idx="4">
                  <c:v>116709</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Overview'!$A$211,'0. Overview'!$A$238,'0. Overview'!$A$252,'0. Overview'!$A$275,'0. Overview'!$A$300,'0. Overview'!$A$324,'0. Overview'!$A$358,'0. Overview'!$A$379,'0. Overview'!$A$393)</c:f>
              <c:strCache>
                <c:ptCount val="9"/>
                <c:pt idx="0">
                  <c:v>Bergen</c:v>
                </c:pt>
                <c:pt idx="1">
                  <c:v>Bergen</c:v>
                </c:pt>
                <c:pt idx="2">
                  <c:v>Bergen</c:v>
                </c:pt>
                <c:pt idx="3">
                  <c:v>Bergen</c:v>
                </c:pt>
                <c:pt idx="4">
                  <c:v>Bergen</c:v>
                </c:pt>
                <c:pt idx="5">
                  <c:v>Bergen</c:v>
                </c:pt>
                <c:pt idx="6">
                  <c:v>Bergen</c:v>
                </c:pt>
                <c:pt idx="7">
                  <c:v>Bergen</c:v>
                </c:pt>
                <c:pt idx="8">
                  <c:v>Bergen</c:v>
                </c:pt>
              </c:strCache>
            </c:strRef>
          </c:cat>
          <c:val>
            <c:numRef>
              <c:f>('0. Overview'!$C$211,'0. Overview'!$C$238,'0. Overview'!$C$252,'0. Overview'!$C$275,'0. Overview'!$C$300,'0. Overview'!$C$324,'0. Overview'!$C$358,'0. Overview'!$C$379,'0. Overview'!$C$393)</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F69B-43FC-A6A2-7910E191B408}"/>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Overview'!$A$211,'0. Overview'!$A$238,'0. Overview'!$A$252,'0. Overview'!$A$275,'0. Overview'!$A$300,'0. Overview'!$A$324,'0. Overview'!$A$358,'0. Overview'!$A$379,'0. Overview'!$A$393)</c:f>
              <c:strCache>
                <c:ptCount val="9"/>
                <c:pt idx="0">
                  <c:v>Bergen</c:v>
                </c:pt>
                <c:pt idx="1">
                  <c:v>Bergen</c:v>
                </c:pt>
                <c:pt idx="2">
                  <c:v>Bergen</c:v>
                </c:pt>
                <c:pt idx="3">
                  <c:v>Bergen</c:v>
                </c:pt>
                <c:pt idx="4">
                  <c:v>Bergen</c:v>
                </c:pt>
                <c:pt idx="5">
                  <c:v>Bergen</c:v>
                </c:pt>
                <c:pt idx="6">
                  <c:v>Bergen</c:v>
                </c:pt>
                <c:pt idx="7">
                  <c:v>Bergen</c:v>
                </c:pt>
                <c:pt idx="8">
                  <c:v>Bergen</c:v>
                </c:pt>
              </c:strCache>
            </c:strRef>
          </c:cat>
          <c:val>
            <c:numRef>
              <c:f>('0. Overview'!$D$211,'0. Overview'!$D$238,'0. Overview'!$D$252,'0. Overview'!$D$275,'0. Overview'!$D$300,'0. Overview'!$D$324,'0. Overview'!$D$358,'0. Overview'!$D$379,'0. Overview'!$D$393)</c:f>
              <c:numCache>
                <c:formatCode>General</c:formatCode>
                <c:ptCount val="9"/>
                <c:pt idx="0">
                  <c:v>15.875</c:v>
                </c:pt>
                <c:pt idx="1">
                  <c:v>10.875</c:v>
                </c:pt>
                <c:pt idx="2">
                  <c:v>18.875</c:v>
                </c:pt>
                <c:pt idx="3">
                  <c:v>17.875</c:v>
                </c:pt>
                <c:pt idx="4">
                  <c:v>12.875</c:v>
                </c:pt>
                <c:pt idx="5">
                  <c:v>10.875</c:v>
                </c:pt>
                <c:pt idx="6">
                  <c:v>0.875</c:v>
                </c:pt>
                <c:pt idx="7">
                  <c:v>1.875</c:v>
                </c:pt>
                <c:pt idx="8">
                  <c:v>9.875</c:v>
                </c:pt>
              </c:numCache>
            </c:numRef>
          </c:val>
          <c:extLst>
            <c:ext xmlns:c16="http://schemas.microsoft.com/office/drawing/2014/chart" uri="{C3380CC4-5D6E-409C-BE32-E72D297353CC}">
              <c16:uniqueId val="{00000001-F69B-43FC-A6A2-7910E191B408}"/>
            </c:ext>
          </c:extLst>
        </c:ser>
        <c:ser>
          <c:idx val="3"/>
          <c:order val="2"/>
          <c:spPr>
            <a:solidFill>
              <a:schemeClr val="bg2">
                <a:lumMod val="75000"/>
              </a:schemeClr>
            </a:solidFill>
            <a:ln>
              <a:solidFill>
                <a:schemeClr val="tx1"/>
              </a:solidFill>
            </a:ln>
            <a:effectLst/>
          </c:spPr>
          <c:invertIfNegative val="0"/>
          <c:cat>
            <c:strRef>
              <c:f>('0. Overview'!$A$211,'0. Overview'!$A$238,'0. Overview'!$A$252,'0. Overview'!$A$275,'0. Overview'!$A$300,'0. Overview'!$A$324,'0. Overview'!$A$358,'0. Overview'!$A$379,'0. Overview'!$A$393)</c:f>
              <c:strCache>
                <c:ptCount val="9"/>
                <c:pt idx="0">
                  <c:v>Bergen</c:v>
                </c:pt>
                <c:pt idx="1">
                  <c:v>Bergen</c:v>
                </c:pt>
                <c:pt idx="2">
                  <c:v>Bergen</c:v>
                </c:pt>
                <c:pt idx="3">
                  <c:v>Bergen</c:v>
                </c:pt>
                <c:pt idx="4">
                  <c:v>Bergen</c:v>
                </c:pt>
                <c:pt idx="5">
                  <c:v>Bergen</c:v>
                </c:pt>
                <c:pt idx="6">
                  <c:v>Bergen</c:v>
                </c:pt>
                <c:pt idx="7">
                  <c:v>Bergen</c:v>
                </c:pt>
                <c:pt idx="8">
                  <c:v>Bergen</c:v>
                </c:pt>
              </c:strCache>
            </c:strRef>
          </c:cat>
          <c:val>
            <c:numRef>
              <c:f>('0. Overview'!$E$211,'0. Overview'!$E$238,'0. Overview'!$E$252,'0. Overview'!$E$275,'0. Overview'!$E$300,'0. Overview'!$E$324,'0. Overview'!$E$358,'0. Overview'!$E$379,'0. Overview'!$E$393)</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F69B-43FC-A6A2-7910E191B408}"/>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Sheet1!$B$2:$B$22</c:f>
              <c:numCache>
                <c:formatCode>_("$"* #,##0_);_("$"* \(#,##0\);_("$"* "-"??_);_(@_)</c:formatCode>
                <c:ptCount val="21"/>
                <c:pt idx="0">
                  <c:v>64908</c:v>
                </c:pt>
                <c:pt idx="1">
                  <c:v>77053</c:v>
                </c:pt>
                <c:pt idx="2">
                  <c:v>80463</c:v>
                </c:pt>
                <c:pt idx="3">
                  <c:v>82825</c:v>
                </c:pt>
                <c:pt idx="4">
                  <c:v>83763</c:v>
                </c:pt>
                <c:pt idx="5">
                  <c:v>84364</c:v>
                </c:pt>
                <c:pt idx="6">
                  <c:v>85464</c:v>
                </c:pt>
                <c:pt idx="7">
                  <c:v>87294</c:v>
                </c:pt>
                <c:pt idx="8">
                  <c:v>89272</c:v>
                </c:pt>
                <c:pt idx="9">
                  <c:v>96152</c:v>
                </c:pt>
                <c:pt idx="10">
                  <c:v>97474</c:v>
                </c:pt>
                <c:pt idx="11">
                  <c:v>100532</c:v>
                </c:pt>
                <c:pt idx="12">
                  <c:v>101146</c:v>
                </c:pt>
                <c:pt idx="13">
                  <c:v>102532</c:v>
                </c:pt>
                <c:pt idx="14">
                  <c:v>105055</c:v>
                </c:pt>
                <c:pt idx="15">
                  <c:v>110785</c:v>
                </c:pt>
                <c:pt idx="17">
                  <c:v>118008</c:v>
                </c:pt>
                <c:pt idx="18">
                  <c:v>134579</c:v>
                </c:pt>
                <c:pt idx="19">
                  <c:v>137275</c:v>
                </c:pt>
                <c:pt idx="20">
                  <c:v>142092</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Sheet1!$C$2:$C$22</c:f>
              <c:numCache>
                <c:formatCode>General</c:formatCode>
                <c:ptCount val="21"/>
                <c:pt idx="16" formatCode="_(&quot;$&quot;* #,##0_);_(&quot;$&quot;* \(#,##0\);_(&quot;$&quot;* &quot;-&quot;??_);_(@_)">
                  <c:v>116709</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$99,781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Sheet1!$D$2:$D$22</c:f>
              <c:numCache>
                <c:formatCode>_("$"* #,##0_);_("$"* \(#,##0\);_("$"* "-"??_);_(@_)</c:formatCode>
                <c:ptCount val="21"/>
                <c:pt idx="0">
                  <c:v>99781</c:v>
                </c:pt>
                <c:pt idx="1">
                  <c:v>99781</c:v>
                </c:pt>
                <c:pt idx="2">
                  <c:v>99781</c:v>
                </c:pt>
                <c:pt idx="3">
                  <c:v>99781</c:v>
                </c:pt>
                <c:pt idx="4">
                  <c:v>99781</c:v>
                </c:pt>
                <c:pt idx="5">
                  <c:v>99781</c:v>
                </c:pt>
                <c:pt idx="6">
                  <c:v>99781</c:v>
                </c:pt>
                <c:pt idx="7">
                  <c:v>99781</c:v>
                </c:pt>
                <c:pt idx="8">
                  <c:v>99781</c:v>
                </c:pt>
                <c:pt idx="9">
                  <c:v>99781</c:v>
                </c:pt>
                <c:pt idx="10">
                  <c:v>99781</c:v>
                </c:pt>
                <c:pt idx="11">
                  <c:v>99781</c:v>
                </c:pt>
                <c:pt idx="12">
                  <c:v>99781</c:v>
                </c:pt>
                <c:pt idx="13">
                  <c:v>99781</c:v>
                </c:pt>
                <c:pt idx="14">
                  <c:v>99781</c:v>
                </c:pt>
                <c:pt idx="15">
                  <c:v>99781</c:v>
                </c:pt>
                <c:pt idx="16">
                  <c:v>99781</c:v>
                </c:pt>
                <c:pt idx="17">
                  <c:v>99781</c:v>
                </c:pt>
                <c:pt idx="18">
                  <c:v>99781</c:v>
                </c:pt>
                <c:pt idx="19">
                  <c:v>99781</c:v>
                </c:pt>
                <c:pt idx="20">
                  <c:v>99781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$77,719</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Sheet1!$E$2:$E$22</c:f>
              <c:numCache>
                <c:formatCode>_("$"* #,##0_);_("$"* \(#,##0\);_("$"* "-"??_);_(@_)</c:formatCode>
                <c:ptCount val="21"/>
                <c:pt idx="0">
                  <c:v>77719</c:v>
                </c:pt>
                <c:pt idx="1">
                  <c:v>77719</c:v>
                </c:pt>
                <c:pt idx="2">
                  <c:v>77719</c:v>
                </c:pt>
                <c:pt idx="3">
                  <c:v>77719</c:v>
                </c:pt>
                <c:pt idx="4">
                  <c:v>77719</c:v>
                </c:pt>
                <c:pt idx="5">
                  <c:v>77719</c:v>
                </c:pt>
                <c:pt idx="6">
                  <c:v>77719</c:v>
                </c:pt>
                <c:pt idx="7">
                  <c:v>77719</c:v>
                </c:pt>
                <c:pt idx="8">
                  <c:v>77719</c:v>
                </c:pt>
                <c:pt idx="9">
                  <c:v>77719</c:v>
                </c:pt>
                <c:pt idx="10">
                  <c:v>77719</c:v>
                </c:pt>
                <c:pt idx="11">
                  <c:v>77719</c:v>
                </c:pt>
                <c:pt idx="12">
                  <c:v>77719</c:v>
                </c:pt>
                <c:pt idx="13">
                  <c:v>77719</c:v>
                </c:pt>
                <c:pt idx="14">
                  <c:v>77719</c:v>
                </c:pt>
                <c:pt idx="15">
                  <c:v>77719</c:v>
                </c:pt>
                <c:pt idx="16">
                  <c:v>77719</c:v>
                </c:pt>
                <c:pt idx="17">
                  <c:v>77719</c:v>
                </c:pt>
                <c:pt idx="18">
                  <c:v>77719</c:v>
                </c:pt>
                <c:pt idx="19">
                  <c:v>77719</c:v>
                </c:pt>
                <c:pt idx="20">
                  <c:v>77719</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Fairview borough</c:v>
                </c:pt>
                <c:pt idx="1">
                  <c:v>Garfield city</c:v>
                </c:pt>
                <c:pt idx="2">
                  <c:v>Little Ferry borough</c:v>
                </c:pt>
                <c:pt idx="3">
                  <c:v>Hackensack city</c:v>
                </c:pt>
                <c:pt idx="4">
                  <c:v>Wallington borough</c:v>
                </c:pt>
                <c:pt idx="5">
                  <c:v>South Hackensack township</c:v>
                </c:pt>
                <c:pt idx="6">
                  <c:v>Lodi borough</c:v>
                </c:pt>
                <c:pt idx="7">
                  <c:v>East Rutherford borough</c:v>
                </c:pt>
                <c:pt idx="8">
                  <c:v>Carlstadt borough</c:v>
                </c:pt>
                <c:pt idx="9">
                  <c:v>Cliffside Park borough</c:v>
                </c:pt>
              </c:strCache>
            </c:strRef>
          </c:cat>
          <c:val>
            <c:numRef>
              <c:f>Sheet1!$B$2:$B$11</c:f>
              <c:numCache>
                <c:formatCode>_("$"* #,##0_);_("$"* \(#,##0\);_("$"* "-"??_);_(@_)</c:formatCode>
                <c:ptCount val="10"/>
                <c:pt idx="0">
                  <c:v>64152</c:v>
                </c:pt>
                <c:pt idx="1">
                  <c:v>75701</c:v>
                </c:pt>
                <c:pt idx="2">
                  <c:v>79476</c:v>
                </c:pt>
                <c:pt idx="3">
                  <c:v>82212</c:v>
                </c:pt>
                <c:pt idx="4">
                  <c:v>82422</c:v>
                </c:pt>
                <c:pt idx="5">
                  <c:v>82750</c:v>
                </c:pt>
                <c:pt idx="6">
                  <c:v>84570</c:v>
                </c:pt>
                <c:pt idx="7">
                  <c:v>91789</c:v>
                </c:pt>
                <c:pt idx="8">
                  <c:v>94854</c:v>
                </c:pt>
                <c:pt idx="9">
                  <c:v>94960</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Bergen Median $123715</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Fairview borough</c:v>
                </c:pt>
                <c:pt idx="1">
                  <c:v>Garfield city</c:v>
                </c:pt>
                <c:pt idx="2">
                  <c:v>Little Ferry borough</c:v>
                </c:pt>
                <c:pt idx="3">
                  <c:v>Hackensack city</c:v>
                </c:pt>
                <c:pt idx="4">
                  <c:v>Wallington borough</c:v>
                </c:pt>
                <c:pt idx="5">
                  <c:v>South Hackensack township</c:v>
                </c:pt>
                <c:pt idx="6">
                  <c:v>Lodi borough</c:v>
                </c:pt>
                <c:pt idx="7">
                  <c:v>East Rutherford borough</c:v>
                </c:pt>
                <c:pt idx="8">
                  <c:v>Carlstadt borough</c:v>
                </c:pt>
                <c:pt idx="9">
                  <c:v>Cliffside Park borough</c:v>
                </c:pt>
              </c:strCache>
            </c:strRef>
          </c:cat>
          <c:val>
            <c:numRef>
              <c:f>Sheet1!$C$2:$C$11</c:f>
              <c:numCache>
                <c:formatCode>"$"#,##0</c:formatCode>
                <c:ptCount val="10"/>
                <c:pt idx="0">
                  <c:v>123715</c:v>
                </c:pt>
                <c:pt idx="1">
                  <c:v>123715</c:v>
                </c:pt>
                <c:pt idx="2">
                  <c:v>123715</c:v>
                </c:pt>
                <c:pt idx="3">
                  <c:v>123715</c:v>
                </c:pt>
                <c:pt idx="4">
                  <c:v>123715</c:v>
                </c:pt>
                <c:pt idx="5">
                  <c:v>123715</c:v>
                </c:pt>
                <c:pt idx="6">
                  <c:v>123715</c:v>
                </c:pt>
                <c:pt idx="7">
                  <c:v>123715</c:v>
                </c:pt>
                <c:pt idx="8">
                  <c:v>123715</c:v>
                </c:pt>
                <c:pt idx="9">
                  <c:v>123715</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4853628082594583"/>
          <c:y val="0.9608046931091585"/>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Sheet1!$B$2:$B$22</c:f>
              <c:numCache>
                <c:formatCode>0%</c:formatCode>
                <c:ptCount val="21"/>
                <c:pt idx="0">
                  <c:v>3.6999999999999998E-2</c:v>
                </c:pt>
                <c:pt idx="1">
                  <c:v>3.9E-2</c:v>
                </c:pt>
                <c:pt idx="2">
                  <c:v>4.2999999999999997E-2</c:v>
                </c:pt>
                <c:pt idx="3">
                  <c:v>0.05</c:v>
                </c:pt>
                <c:pt idx="4">
                  <c:v>6.5000000000000002E-2</c:v>
                </c:pt>
                <c:pt idx="6">
                  <c:v>6.7000000000000004E-2</c:v>
                </c:pt>
                <c:pt idx="7">
                  <c:v>7.2999999999999995E-2</c:v>
                </c:pt>
                <c:pt idx="8">
                  <c:v>8.1000000000000003E-2</c:v>
                </c:pt>
                <c:pt idx="9">
                  <c:v>8.4000000000000005E-2</c:v>
                </c:pt>
                <c:pt idx="10">
                  <c:v>8.6999999999999994E-2</c:v>
                </c:pt>
                <c:pt idx="11">
                  <c:v>8.7999999999999995E-2</c:v>
                </c:pt>
                <c:pt idx="12">
                  <c:v>0.107</c:v>
                </c:pt>
                <c:pt idx="13">
                  <c:v>0.111</c:v>
                </c:pt>
                <c:pt idx="14">
                  <c:v>0.11799999999999999</c:v>
                </c:pt>
                <c:pt idx="15">
                  <c:v>0.14899999999999999</c:v>
                </c:pt>
                <c:pt idx="16">
                  <c:v>0.151</c:v>
                </c:pt>
                <c:pt idx="17">
                  <c:v>0.153</c:v>
                </c:pt>
                <c:pt idx="18">
                  <c:v>0.17499999999999999</c:v>
                </c:pt>
                <c:pt idx="19">
                  <c:v>0.20499999999999999</c:v>
                </c:pt>
                <c:pt idx="20">
                  <c:v>0.223</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Sheet1!$C$2:$C$22</c:f>
              <c:numCache>
                <c:formatCode>General</c:formatCode>
                <c:ptCount val="21"/>
                <c:pt idx="5" formatCode="0%">
                  <c:v>6.7000000000000004E-2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13.3%</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Sheet1!$D$2:$D$22</c:f>
              <c:numCache>
                <c:formatCode>0%</c:formatCode>
                <c:ptCount val="21"/>
                <c:pt idx="0">
                  <c:v>0.13300000000000001</c:v>
                </c:pt>
                <c:pt idx="1">
                  <c:v>0.13300000000000001</c:v>
                </c:pt>
                <c:pt idx="2">
                  <c:v>0.13300000000000001</c:v>
                </c:pt>
                <c:pt idx="3">
                  <c:v>0.13300000000000001</c:v>
                </c:pt>
                <c:pt idx="4">
                  <c:v>0.13300000000000001</c:v>
                </c:pt>
                <c:pt idx="5">
                  <c:v>0.13300000000000001</c:v>
                </c:pt>
                <c:pt idx="6">
                  <c:v>0.13300000000000001</c:v>
                </c:pt>
                <c:pt idx="7">
                  <c:v>0.13300000000000001</c:v>
                </c:pt>
                <c:pt idx="8">
                  <c:v>0.13300000000000001</c:v>
                </c:pt>
                <c:pt idx="9">
                  <c:v>0.13300000000000001</c:v>
                </c:pt>
                <c:pt idx="10">
                  <c:v>0.13300000000000001</c:v>
                </c:pt>
                <c:pt idx="11">
                  <c:v>0.13300000000000001</c:v>
                </c:pt>
                <c:pt idx="12">
                  <c:v>0.13300000000000001</c:v>
                </c:pt>
                <c:pt idx="13">
                  <c:v>0.13300000000000001</c:v>
                </c:pt>
                <c:pt idx="14">
                  <c:v>0.13300000000000001</c:v>
                </c:pt>
                <c:pt idx="15">
                  <c:v>0.13300000000000001</c:v>
                </c:pt>
                <c:pt idx="16">
                  <c:v>0.13300000000000001</c:v>
                </c:pt>
                <c:pt idx="17">
                  <c:v>0.13300000000000001</c:v>
                </c:pt>
                <c:pt idx="18">
                  <c:v>0.13300000000000001</c:v>
                </c:pt>
                <c:pt idx="19">
                  <c:v>0.13300000000000001</c:v>
                </c:pt>
                <c:pt idx="20">
                  <c:v>0.13300000000000001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10.8%</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Sheet1!$E$2:$E$22</c:f>
              <c:numCache>
                <c:formatCode>0%</c:formatCode>
                <c:ptCount val="21"/>
                <c:pt idx="0">
                  <c:v>0.108</c:v>
                </c:pt>
                <c:pt idx="1">
                  <c:v>0.108</c:v>
                </c:pt>
                <c:pt idx="2">
                  <c:v>0.108</c:v>
                </c:pt>
                <c:pt idx="3">
                  <c:v>0.108</c:v>
                </c:pt>
                <c:pt idx="4">
                  <c:v>0.108</c:v>
                </c:pt>
                <c:pt idx="5">
                  <c:v>0.108</c:v>
                </c:pt>
                <c:pt idx="6">
                  <c:v>0.108</c:v>
                </c:pt>
                <c:pt idx="7">
                  <c:v>0.108</c:v>
                </c:pt>
                <c:pt idx="8">
                  <c:v>0.108</c:v>
                </c:pt>
                <c:pt idx="9">
                  <c:v>0.108</c:v>
                </c:pt>
                <c:pt idx="10">
                  <c:v>0.108</c:v>
                </c:pt>
                <c:pt idx="11">
                  <c:v>0.108</c:v>
                </c:pt>
                <c:pt idx="12">
                  <c:v>0.108</c:v>
                </c:pt>
                <c:pt idx="13">
                  <c:v>0.108</c:v>
                </c:pt>
                <c:pt idx="14">
                  <c:v>0.108</c:v>
                </c:pt>
                <c:pt idx="15">
                  <c:v>0.108</c:v>
                </c:pt>
                <c:pt idx="16">
                  <c:v>0.108</c:v>
                </c:pt>
                <c:pt idx="17">
                  <c:v>0.108</c:v>
                </c:pt>
                <c:pt idx="18">
                  <c:v>0.108</c:v>
                </c:pt>
                <c:pt idx="19">
                  <c:v>0.108</c:v>
                </c:pt>
                <c:pt idx="20">
                  <c:v>0.108</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926732788110537"/>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4.9000000000000002E-2</c:v>
                </c:pt>
                <c:pt idx="1">
                  <c:v>6.7000000000000004E-2</c:v>
                </c:pt>
                <c:pt idx="2">
                  <c:v>8.7999999999999995E-2</c:v>
                </c:pt>
                <c:pt idx="3">
                  <c:v>8.5000000000000006E-2</c:v>
                </c:pt>
                <c:pt idx="4">
                  <c:v>6.7000000000000004E-2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Teterboro borough</c:v>
                </c:pt>
                <c:pt idx="1">
                  <c:v>South Hackensack township</c:v>
                </c:pt>
                <c:pt idx="2">
                  <c:v>Fairview borough</c:v>
                </c:pt>
                <c:pt idx="3">
                  <c:v>Carlstadt borough</c:v>
                </c:pt>
                <c:pt idx="4">
                  <c:v>Lodi borough</c:v>
                </c:pt>
                <c:pt idx="5">
                  <c:v>Garfield city</c:v>
                </c:pt>
                <c:pt idx="6">
                  <c:v>Ridgefield Park village</c:v>
                </c:pt>
                <c:pt idx="7">
                  <c:v>Wallington borough</c:v>
                </c:pt>
                <c:pt idx="8">
                  <c:v>Cliffside Park borough</c:v>
                </c:pt>
                <c:pt idx="9">
                  <c:v>Hasbrouck Heights borough</c:v>
                </c:pt>
              </c:strCache>
            </c:strRef>
          </c:cat>
          <c:val>
            <c:numRef>
              <c:f>Sheet1!$B$2:$B$11</c:f>
              <c:numCache>
                <c:formatCode>0%</c:formatCode>
                <c:ptCount val="10"/>
                <c:pt idx="0">
                  <c:v>0.75</c:v>
                </c:pt>
                <c:pt idx="1">
                  <c:v>0.33</c:v>
                </c:pt>
                <c:pt idx="2">
                  <c:v>0.32500000000000001</c:v>
                </c:pt>
                <c:pt idx="3">
                  <c:v>0.314</c:v>
                </c:pt>
                <c:pt idx="4">
                  <c:v>0.2</c:v>
                </c:pt>
                <c:pt idx="5">
                  <c:v>0.19900000000000001</c:v>
                </c:pt>
                <c:pt idx="6">
                  <c:v>0.191</c:v>
                </c:pt>
                <c:pt idx="7">
                  <c:v>0.14099999999999999</c:v>
                </c:pt>
                <c:pt idx="8">
                  <c:v>0.13600000000000001</c:v>
                </c:pt>
                <c:pt idx="9">
                  <c:v>0.13100000000000001</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Bergen Avg. 7.10%</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Teterboro borough</c:v>
                </c:pt>
                <c:pt idx="1">
                  <c:v>South Hackensack township</c:v>
                </c:pt>
                <c:pt idx="2">
                  <c:v>Fairview borough</c:v>
                </c:pt>
                <c:pt idx="3">
                  <c:v>Carlstadt borough</c:v>
                </c:pt>
                <c:pt idx="4">
                  <c:v>Lodi borough</c:v>
                </c:pt>
                <c:pt idx="5">
                  <c:v>Garfield city</c:v>
                </c:pt>
                <c:pt idx="6">
                  <c:v>Ridgefield Park village</c:v>
                </c:pt>
                <c:pt idx="7">
                  <c:v>Wallington borough</c:v>
                </c:pt>
                <c:pt idx="8">
                  <c:v>Cliffside Park borough</c:v>
                </c:pt>
                <c:pt idx="9">
                  <c:v>Hasbrouck Heights borough</c:v>
                </c:pt>
              </c:strCache>
            </c:strRef>
          </c:cat>
          <c:val>
            <c:numRef>
              <c:f>Sheet1!$C$2:$C$11</c:f>
              <c:numCache>
                <c:formatCode>0%</c:formatCode>
                <c:ptCount val="10"/>
                <c:pt idx="0">
                  <c:v>7.0999999999999994E-2</c:v>
                </c:pt>
                <c:pt idx="1">
                  <c:v>7.0999999999999994E-2</c:v>
                </c:pt>
                <c:pt idx="2">
                  <c:v>7.0999999999999994E-2</c:v>
                </c:pt>
                <c:pt idx="3">
                  <c:v>7.0999999999999994E-2</c:v>
                </c:pt>
                <c:pt idx="4">
                  <c:v>7.0999999999999994E-2</c:v>
                </c:pt>
                <c:pt idx="5">
                  <c:v>7.0999999999999994E-2</c:v>
                </c:pt>
                <c:pt idx="6">
                  <c:v>7.0999999999999994E-2</c:v>
                </c:pt>
                <c:pt idx="7">
                  <c:v>7.0999999999999994E-2</c:v>
                </c:pt>
                <c:pt idx="8">
                  <c:v>7.0999999999999994E-2</c:v>
                </c:pt>
                <c:pt idx="9">
                  <c:v>7.0999999999999994E-2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4097540927621557"/>
          <c:y val="0.92248508709138632"/>
          <c:w val="0.13415357179153947"/>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0.11843377708</c:v>
                </c:pt>
                <c:pt idx="1">
                  <c:v>0.12911939491999999</c:v>
                </c:pt>
                <c:pt idx="2">
                  <c:v>0.13336631646</c:v>
                </c:pt>
                <c:pt idx="3">
                  <c:v>0.13711081952000001</c:v>
                </c:pt>
                <c:pt idx="4">
                  <c:v>0.13728832297999999</c:v>
                </c:pt>
                <c:pt idx="5">
                  <c:v>0.13837917212</c:v>
                </c:pt>
                <c:pt idx="6">
                  <c:v>0.14530348488</c:v>
                </c:pt>
                <c:pt idx="7">
                  <c:v>0.15554969057000001</c:v>
                </c:pt>
                <c:pt idx="8">
                  <c:v>0.15887685328000001</c:v>
                </c:pt>
                <c:pt idx="9">
                  <c:v>0.15973886456</c:v>
                </c:pt>
                <c:pt idx="10">
                  <c:v>0.16085989621999999</c:v>
                </c:pt>
                <c:pt idx="11">
                  <c:v>0.16304435818999999</c:v>
                </c:pt>
                <c:pt idx="12">
                  <c:v>0.16459204867999999</c:v>
                </c:pt>
                <c:pt idx="13">
                  <c:v>0.16995598247999999</c:v>
                </c:pt>
                <c:pt idx="15">
                  <c:v>0.17919722900999999</c:v>
                </c:pt>
                <c:pt idx="16">
                  <c:v>0.18702891863000001</c:v>
                </c:pt>
                <c:pt idx="17">
                  <c:v>0.20053653952</c:v>
                </c:pt>
                <c:pt idx="18">
                  <c:v>0.20567278222999999</c:v>
                </c:pt>
                <c:pt idx="19">
                  <c:v>0.21890538624</c:v>
                </c:pt>
                <c:pt idx="20">
                  <c:v>0.23490675723000001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14">
                  <c:v>0.17817396567999999</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0.22</c:v>
                </c:pt>
                <c:pt idx="1">
                  <c:v>0.21</c:v>
                </c:pt>
                <c:pt idx="2">
                  <c:v>0.21</c:v>
                </c:pt>
                <c:pt idx="3">
                  <c:v>0.20721359941</c:v>
                </c:pt>
                <c:pt idx="4">
                  <c:v>0.2</c:v>
                </c:pt>
                <c:pt idx="5">
                  <c:v>0.2</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Sheet1!$B$2:$B$22</c:f>
              <c:numCache>
                <c:formatCode>0.0%</c:formatCode>
                <c:ptCount val="21"/>
                <c:pt idx="0">
                  <c:v>6.8000000000000005E-2</c:v>
                </c:pt>
                <c:pt idx="1">
                  <c:v>7.1999999999999995E-2</c:v>
                </c:pt>
                <c:pt idx="2">
                  <c:v>7.8E-2</c:v>
                </c:pt>
                <c:pt idx="3">
                  <c:v>7.9000000000000001E-2</c:v>
                </c:pt>
                <c:pt idx="4">
                  <c:v>8.4000000000000005E-2</c:v>
                </c:pt>
                <c:pt idx="5">
                  <c:v>8.4000000000000005E-2</c:v>
                </c:pt>
                <c:pt idx="7">
                  <c:v>8.8999999999999996E-2</c:v>
                </c:pt>
                <c:pt idx="8">
                  <c:v>9.2999999999999999E-2</c:v>
                </c:pt>
                <c:pt idx="9">
                  <c:v>9.4E-2</c:v>
                </c:pt>
                <c:pt idx="10">
                  <c:v>9.7000000000000003E-2</c:v>
                </c:pt>
                <c:pt idx="11">
                  <c:v>9.7000000000000003E-2</c:v>
                </c:pt>
                <c:pt idx="12" formatCode="General">
                  <c:v>0.106</c:v>
                </c:pt>
                <c:pt idx="13">
                  <c:v>0.113</c:v>
                </c:pt>
                <c:pt idx="14">
                  <c:v>0.11600000000000001</c:v>
                </c:pt>
                <c:pt idx="15">
                  <c:v>0.11899999999999999</c:v>
                </c:pt>
                <c:pt idx="16">
                  <c:v>0.121</c:v>
                </c:pt>
                <c:pt idx="17">
                  <c:v>0.122</c:v>
                </c:pt>
                <c:pt idx="18">
                  <c:v>0.124</c:v>
                </c:pt>
                <c:pt idx="19">
                  <c:v>0.13</c:v>
                </c:pt>
                <c:pt idx="20">
                  <c:v>0.13100000000000001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Sheet1!$C$2:$C$22</c:f>
              <c:numCache>
                <c:formatCode>General</c:formatCode>
                <c:ptCount val="21"/>
                <c:pt idx="6" formatCode="0.0%">
                  <c:v>8.8999999999999996E-2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13.5%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Sheet1!$D$2:$D$22</c:f>
              <c:numCache>
                <c:formatCode>0.00%</c:formatCode>
                <c:ptCount val="21"/>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pt idx="12">
                  <c:v>0.13500000000000001</c:v>
                </c:pt>
                <c:pt idx="13">
                  <c:v>0.13500000000000001</c:v>
                </c:pt>
                <c:pt idx="14">
                  <c:v>0.13500000000000001</c:v>
                </c:pt>
                <c:pt idx="15">
                  <c:v>0.13500000000000001</c:v>
                </c:pt>
                <c:pt idx="16">
                  <c:v>0.13500000000000001</c:v>
                </c:pt>
                <c:pt idx="17">
                  <c:v>0.13500000000000001</c:v>
                </c:pt>
                <c:pt idx="18">
                  <c:v>0.13500000000000001</c:v>
                </c:pt>
                <c:pt idx="19">
                  <c:v>0.13500000000000001</c:v>
                </c:pt>
                <c:pt idx="20">
                  <c:v>0.13500000000000001</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10.7%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Sheet1!$E$2:$E$22</c:f>
              <c:numCache>
                <c:formatCode>0.00%</c:formatCode>
                <c:ptCount val="21"/>
                <c:pt idx="0">
                  <c:v>0.107</c:v>
                </c:pt>
                <c:pt idx="1">
                  <c:v>0.107</c:v>
                </c:pt>
                <c:pt idx="2">
                  <c:v>0.107</c:v>
                </c:pt>
                <c:pt idx="3">
                  <c:v>0.107</c:v>
                </c:pt>
                <c:pt idx="4">
                  <c:v>0.107</c:v>
                </c:pt>
                <c:pt idx="5">
                  <c:v>0.107</c:v>
                </c:pt>
                <c:pt idx="6">
                  <c:v>0.107</c:v>
                </c:pt>
                <c:pt idx="7">
                  <c:v>0.107</c:v>
                </c:pt>
                <c:pt idx="8">
                  <c:v>0.107</c:v>
                </c:pt>
                <c:pt idx="9">
                  <c:v>0.107</c:v>
                </c:pt>
                <c:pt idx="10">
                  <c:v>0.107</c:v>
                </c:pt>
                <c:pt idx="11">
                  <c:v>0.107</c:v>
                </c:pt>
                <c:pt idx="12">
                  <c:v>0.107</c:v>
                </c:pt>
                <c:pt idx="13">
                  <c:v>0.107</c:v>
                </c:pt>
                <c:pt idx="14">
                  <c:v>0.107</c:v>
                </c:pt>
                <c:pt idx="15">
                  <c:v>0.107</c:v>
                </c:pt>
                <c:pt idx="16">
                  <c:v>0.107</c:v>
                </c:pt>
                <c:pt idx="17">
                  <c:v>0.107</c:v>
                </c:pt>
                <c:pt idx="18">
                  <c:v>0.107</c:v>
                </c:pt>
                <c:pt idx="19">
                  <c:v>0.107</c:v>
                </c:pt>
                <c:pt idx="20">
                  <c:v>0.107</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2137758366141729"/>
          <c:y val="0.90222293488742389"/>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0.0%</c:formatCode>
                <c:ptCount val="3"/>
                <c:pt idx="0">
                  <c:v>7.9000000000000001E-2</c:v>
                </c:pt>
                <c:pt idx="1">
                  <c:v>6.7000000000000004E-2</c:v>
                </c:pt>
                <c:pt idx="2">
                  <c:v>8.8999999999999996E-2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_(* #,##0_);_(* \(#,##0\);_(* "-"??_);_(@_)</c:formatCode>
                <c:ptCount val="5"/>
                <c:pt idx="0">
                  <c:v>6543</c:v>
                </c:pt>
                <c:pt idx="1">
                  <c:v>6642</c:v>
                </c:pt>
                <c:pt idx="2">
                  <c:v>6013</c:v>
                </c:pt>
                <c:pt idx="3">
                  <c:v>7011</c:v>
                </c:pt>
                <c:pt idx="4">
                  <c:v>7966</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Bergen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0.66</c:v>
                </c:pt>
                <c:pt idx="1">
                  <c:v>0.08</c:v>
                </c:pt>
                <c:pt idx="2">
                  <c:v>0.01</c:v>
                </c:pt>
                <c:pt idx="3">
                  <c:v>0.19</c:v>
                </c:pt>
                <c:pt idx="4">
                  <c:v>0</c:v>
                </c:pt>
                <c:pt idx="5">
                  <c:v>0.2</c:v>
                </c:pt>
                <c:pt idx="6">
                  <c:v>0.23</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0.64400000000000002</c:v>
                </c:pt>
                <c:pt idx="1">
                  <c:v>0.153</c:v>
                </c:pt>
                <c:pt idx="2">
                  <c:v>1.9E-2</c:v>
                </c:pt>
                <c:pt idx="3">
                  <c:v>0.114</c:v>
                </c:pt>
                <c:pt idx="4">
                  <c:v>1E-3</c:v>
                </c:pt>
                <c:pt idx="5">
                  <c:v>0.2</c:v>
                </c:pt>
                <c:pt idx="6">
                  <c:v>0.23</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2019</c:v>
                </c:pt>
                <c:pt idx="1">
                  <c:v>2020</c:v>
                </c:pt>
                <c:pt idx="2">
                  <c:v>2021</c:v>
                </c:pt>
                <c:pt idx="3">
                  <c:v>2022</c:v>
                </c:pt>
                <c:pt idx="4">
                  <c:v>2023</c:v>
                </c:pt>
              </c:strCache>
            </c:strRef>
          </c:cat>
          <c:val>
            <c:numRef>
              <c:f>Sheet1!$A$2:$E$2</c:f>
              <c:numCache>
                <c:formatCode>General</c:formatCode>
                <c:ptCount val="5"/>
                <c:pt idx="0" formatCode="#,##0">
                  <c:v>19113</c:v>
                </c:pt>
                <c:pt idx="3" formatCode="#,##0">
                  <c:v>17103</c:v>
                </c:pt>
                <c:pt idx="4" formatCode="#,##0">
                  <c:v>19155</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2020</c:v>
                </c:pt>
                <c:pt idx="1">
                  <c:v>2021</c:v>
                </c:pt>
                <c:pt idx="2">
                  <c:v>2022</c:v>
                </c:pt>
                <c:pt idx="3">
                  <c:v>2023</c:v>
                </c:pt>
                <c:pt idx="4">
                  <c:v>2024</c:v>
                </c:pt>
              </c:strCache>
            </c:strRef>
          </c:cat>
          <c:val>
            <c:numRef>
              <c:f>Sheet1!$A$2:$E$2</c:f>
              <c:numCache>
                <c:formatCode>#,##0</c:formatCode>
                <c:ptCount val="5"/>
                <c:pt idx="0">
                  <c:v>10488</c:v>
                </c:pt>
                <c:pt idx="1">
                  <c:v>13196</c:v>
                </c:pt>
                <c:pt idx="2">
                  <c:v>12413</c:v>
                </c:pt>
                <c:pt idx="3">
                  <c:v>13202</c:v>
                </c:pt>
                <c:pt idx="4">
                  <c:v>14049</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1183</c:v>
                </c:pt>
                <c:pt idx="1">
                  <c:v>1028</c:v>
                </c:pt>
                <c:pt idx="2">
                  <c:v>1050</c:v>
                </c:pt>
                <c:pt idx="3">
                  <c:v>320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Bergen</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1780</c:v>
                </c:pt>
                <c:pt idx="1">
                  <c:v>1685</c:v>
                </c:pt>
                <c:pt idx="2">
                  <c:v>1540</c:v>
                </c:pt>
                <c:pt idx="3">
                  <c:v>997</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1950</c:v>
                </c:pt>
                <c:pt idx="1">
                  <c:v>1800</c:v>
                </c:pt>
                <c:pt idx="2">
                  <c:v>1668</c:v>
                </c:pt>
                <c:pt idx="3">
                  <c:v>1665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Sheet1!$B$2:$B$23</c:f>
              <c:numCache>
                <c:formatCode>General</c:formatCode>
                <c:ptCount val="22"/>
                <c:pt idx="16" formatCode="&quot;$&quot;#,##0_);[Red]\(&quot;$&quot;#,##0\)">
                  <c:v>1780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Sheet1!$C$2:$C$23</c:f>
              <c:numCache>
                <c:formatCode>"$"#,##0_);[Red]\("$"#,##0\)</c:formatCode>
                <c:ptCount val="22"/>
                <c:pt idx="0">
                  <c:v>1183</c:v>
                </c:pt>
                <c:pt idx="1">
                  <c:v>1422</c:v>
                </c:pt>
                <c:pt idx="2">
                  <c:v>1750</c:v>
                </c:pt>
                <c:pt idx="3">
                  <c:v>1625</c:v>
                </c:pt>
                <c:pt idx="4">
                  <c:v>1733</c:v>
                </c:pt>
                <c:pt idx="5">
                  <c:v>1332</c:v>
                </c:pt>
                <c:pt idx="6">
                  <c:v>1775</c:v>
                </c:pt>
                <c:pt idx="7">
                  <c:v>1310</c:v>
                </c:pt>
                <c:pt idx="8">
                  <c:v>1800</c:v>
                </c:pt>
                <c:pt idx="9">
                  <c:v>1950</c:v>
                </c:pt>
                <c:pt idx="10">
                  <c:v>1614</c:v>
                </c:pt>
                <c:pt idx="11">
                  <c:v>1375</c:v>
                </c:pt>
                <c:pt idx="12">
                  <c:v>1895</c:v>
                </c:pt>
                <c:pt idx="13">
                  <c:v>1720</c:v>
                </c:pt>
                <c:pt idx="14">
                  <c:v>1676</c:v>
                </c:pt>
                <c:pt idx="15">
                  <c:v>1575</c:v>
                </c:pt>
                <c:pt idx="16">
                  <c:v>1780</c:v>
                </c:pt>
                <c:pt idx="17">
                  <c:v>1656</c:v>
                </c:pt>
                <c:pt idx="18">
                  <c:v>1785</c:v>
                </c:pt>
                <c:pt idx="19">
                  <c:v>1699</c:v>
                </c:pt>
                <c:pt idx="20">
                  <c:v>1820</c:v>
                </c:pt>
                <c:pt idx="21">
                  <c:v>1750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Sheet1!$D$2:$D$23</c:f>
              <c:numCache>
                <c:formatCode>"$"#,##0_);[Red]\("$"#,##0\)</c:formatCode>
                <c:ptCount val="22"/>
                <c:pt idx="0">
                  <c:v>1028</c:v>
                </c:pt>
                <c:pt idx="1">
                  <c:v>1257</c:v>
                </c:pt>
                <c:pt idx="2">
                  <c:v>1646</c:v>
                </c:pt>
                <c:pt idx="3">
                  <c:v>1575</c:v>
                </c:pt>
                <c:pt idx="4">
                  <c:v>1628</c:v>
                </c:pt>
                <c:pt idx="5">
                  <c:v>1326</c:v>
                </c:pt>
                <c:pt idx="6">
                  <c:v>1518</c:v>
                </c:pt>
                <c:pt idx="7">
                  <c:v>1310</c:v>
                </c:pt>
                <c:pt idx="8">
                  <c:v>1790</c:v>
                </c:pt>
                <c:pt idx="9">
                  <c:v>1700</c:v>
                </c:pt>
                <c:pt idx="10">
                  <c:v>1537</c:v>
                </c:pt>
                <c:pt idx="11">
                  <c:v>1275</c:v>
                </c:pt>
                <c:pt idx="12">
                  <c:v>1795</c:v>
                </c:pt>
                <c:pt idx="13">
                  <c:v>1612</c:v>
                </c:pt>
                <c:pt idx="14">
                  <c:v>1541</c:v>
                </c:pt>
                <c:pt idx="15">
                  <c:v>1504</c:v>
                </c:pt>
                <c:pt idx="16">
                  <c:v>1685</c:v>
                </c:pt>
                <c:pt idx="17">
                  <c:v>1535</c:v>
                </c:pt>
                <c:pt idx="18">
                  <c:v>1695</c:v>
                </c:pt>
                <c:pt idx="19">
                  <c:v>1635</c:v>
                </c:pt>
                <c:pt idx="20">
                  <c:v>1800</c:v>
                </c:pt>
                <c:pt idx="21">
                  <c:v>1625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Sheet1!$E$2:$E$23</c:f>
              <c:numCache>
                <c:formatCode>"$"#,##0_);[Red]\("$"#,##0\)</c:formatCode>
                <c:ptCount val="22"/>
                <c:pt idx="0">
                  <c:v>1050</c:v>
                </c:pt>
                <c:pt idx="1">
                  <c:v>1140</c:v>
                </c:pt>
                <c:pt idx="2">
                  <c:v>1517</c:v>
                </c:pt>
                <c:pt idx="3">
                  <c:v>1440</c:v>
                </c:pt>
                <c:pt idx="4">
                  <c:v>1370</c:v>
                </c:pt>
                <c:pt idx="5">
                  <c:v>1137</c:v>
                </c:pt>
                <c:pt idx="6">
                  <c:v>1300</c:v>
                </c:pt>
                <c:pt idx="7">
                  <c:v>1215</c:v>
                </c:pt>
                <c:pt idx="8">
                  <c:v>1550</c:v>
                </c:pt>
                <c:pt idx="9">
                  <c:v>1515</c:v>
                </c:pt>
                <c:pt idx="10">
                  <c:v>1450</c:v>
                </c:pt>
                <c:pt idx="11">
                  <c:v>1200</c:v>
                </c:pt>
                <c:pt idx="12">
                  <c:v>1595</c:v>
                </c:pt>
                <c:pt idx="13">
                  <c:v>1470</c:v>
                </c:pt>
                <c:pt idx="14">
                  <c:v>1390</c:v>
                </c:pt>
                <c:pt idx="15">
                  <c:v>1213</c:v>
                </c:pt>
                <c:pt idx="16">
                  <c:v>1540</c:v>
                </c:pt>
                <c:pt idx="17">
                  <c:v>1450</c:v>
                </c:pt>
                <c:pt idx="18">
                  <c:v>1530</c:v>
                </c:pt>
                <c:pt idx="19">
                  <c:v>1650</c:v>
                </c:pt>
                <c:pt idx="20">
                  <c:v>1668</c:v>
                </c:pt>
                <c:pt idx="21">
                  <c:v>1462</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Sheet1!$F$2:$F$23</c:f>
              <c:numCache>
                <c:formatCode>"$"#,##0_);[Red]\("$"#,##0\)</c:formatCode>
                <c:ptCount val="22"/>
                <c:pt idx="0">
                  <c:v>1200</c:v>
                </c:pt>
                <c:pt idx="1">
                  <c:v>1167</c:v>
                </c:pt>
                <c:pt idx="2">
                  <c:v>1167</c:v>
                </c:pt>
                <c:pt idx="3">
                  <c:v>1200</c:v>
                </c:pt>
                <c:pt idx="4">
                  <c:v>1167</c:v>
                </c:pt>
                <c:pt idx="5">
                  <c:v>320</c:v>
                </c:pt>
                <c:pt idx="6">
                  <c:v>1200</c:v>
                </c:pt>
                <c:pt idx="7">
                  <c:v>735</c:v>
                </c:pt>
                <c:pt idx="8">
                  <c:v>1300</c:v>
                </c:pt>
                <c:pt idx="9">
                  <c:v>1200</c:v>
                </c:pt>
                <c:pt idx="10">
                  <c:v>827</c:v>
                </c:pt>
                <c:pt idx="11">
                  <c:v>900</c:v>
                </c:pt>
                <c:pt idx="12">
                  <c:v>1665</c:v>
                </c:pt>
                <c:pt idx="13">
                  <c:v>1350</c:v>
                </c:pt>
                <c:pt idx="14">
                  <c:v>1200</c:v>
                </c:pt>
                <c:pt idx="15">
                  <c:v>780</c:v>
                </c:pt>
                <c:pt idx="16">
                  <c:v>997</c:v>
                </c:pt>
                <c:pt idx="17">
                  <c:v>1400</c:v>
                </c:pt>
                <c:pt idx="18">
                  <c:v>1565</c:v>
                </c:pt>
                <c:pt idx="19">
                  <c:v>1398</c:v>
                </c:pt>
                <c:pt idx="20">
                  <c:v>1525</c:v>
                </c:pt>
                <c:pt idx="21">
                  <c:v>1213</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Sheet1!$G$2:$G$23</c:f>
              <c:numCache>
                <c:formatCode>General</c:formatCode>
                <c:ptCount val="22"/>
                <c:pt idx="16" formatCode="&quot;$&quot;#,##0_);[Red]\(&quot;$&quot;#,##0\)">
                  <c:v>997</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Sheet1!$H$2:$H$23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Sheet1!$B$2:$B$22</c:f>
              <c:numCache>
                <c:formatCode>General</c:formatCode>
                <c:ptCount val="21"/>
                <c:pt idx="0">
                  <c:v>36.200000000000003</c:v>
                </c:pt>
                <c:pt idx="1">
                  <c:v>35.6</c:v>
                </c:pt>
                <c:pt idx="2">
                  <c:v>35.5</c:v>
                </c:pt>
                <c:pt idx="3">
                  <c:v>34.6</c:v>
                </c:pt>
                <c:pt idx="4">
                  <c:v>34.1</c:v>
                </c:pt>
                <c:pt idx="5">
                  <c:v>33.4</c:v>
                </c:pt>
                <c:pt idx="6">
                  <c:v>33.1</c:v>
                </c:pt>
                <c:pt idx="8">
                  <c:v>32</c:v>
                </c:pt>
                <c:pt idx="9">
                  <c:v>31.7</c:v>
                </c:pt>
                <c:pt idx="10">
                  <c:v>30.2</c:v>
                </c:pt>
                <c:pt idx="11">
                  <c:v>30.1</c:v>
                </c:pt>
                <c:pt idx="12">
                  <c:v>29.5</c:v>
                </c:pt>
                <c:pt idx="13">
                  <c:v>28.9</c:v>
                </c:pt>
                <c:pt idx="14">
                  <c:v>28.7</c:v>
                </c:pt>
                <c:pt idx="15">
                  <c:v>27.5</c:v>
                </c:pt>
                <c:pt idx="16">
                  <c:v>27.5</c:v>
                </c:pt>
                <c:pt idx="17">
                  <c:v>26.9</c:v>
                </c:pt>
                <c:pt idx="18">
                  <c:v>26.3</c:v>
                </c:pt>
                <c:pt idx="19">
                  <c:v>24.6</c:v>
                </c:pt>
                <c:pt idx="20">
                  <c:v>23.3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Sheet1!$C$2:$C$22</c:f>
              <c:numCache>
                <c:formatCode>General</c:formatCode>
                <c:ptCount val="21"/>
                <c:pt idx="7">
                  <c:v>32</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26.8</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Sheet1!$D$2:$D$22</c:f>
              <c:numCache>
                <c:formatCode>General</c:formatCode>
                <c:ptCount val="21"/>
                <c:pt idx="0">
                  <c:v>26.8</c:v>
                </c:pt>
                <c:pt idx="1">
                  <c:v>26.8</c:v>
                </c:pt>
                <c:pt idx="2">
                  <c:v>26.8</c:v>
                </c:pt>
                <c:pt idx="3">
                  <c:v>26.8</c:v>
                </c:pt>
                <c:pt idx="4">
                  <c:v>26.8</c:v>
                </c:pt>
                <c:pt idx="5">
                  <c:v>26.8</c:v>
                </c:pt>
                <c:pt idx="6">
                  <c:v>26.8</c:v>
                </c:pt>
                <c:pt idx="7">
                  <c:v>26.8</c:v>
                </c:pt>
                <c:pt idx="8">
                  <c:v>26.8</c:v>
                </c:pt>
                <c:pt idx="9">
                  <c:v>26.8</c:v>
                </c:pt>
                <c:pt idx="10">
                  <c:v>26.8</c:v>
                </c:pt>
                <c:pt idx="11">
                  <c:v>26.8</c:v>
                </c:pt>
                <c:pt idx="12">
                  <c:v>26.8</c:v>
                </c:pt>
                <c:pt idx="13">
                  <c:v>26.8</c:v>
                </c:pt>
                <c:pt idx="14">
                  <c:v>26.8</c:v>
                </c:pt>
                <c:pt idx="15">
                  <c:v>26.8</c:v>
                </c:pt>
                <c:pt idx="16">
                  <c:v>26.8</c:v>
                </c:pt>
                <c:pt idx="17">
                  <c:v>26.8</c:v>
                </c:pt>
                <c:pt idx="18">
                  <c:v>26.8</c:v>
                </c:pt>
                <c:pt idx="19">
                  <c:v>26.8</c:v>
                </c:pt>
                <c:pt idx="20">
                  <c:v>26.8</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31.4</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Sheet1!$E$2:$E$22</c:f>
              <c:numCache>
                <c:formatCode>General</c:formatCode>
                <c:ptCount val="21"/>
                <c:pt idx="0">
                  <c:v>31.4</c:v>
                </c:pt>
                <c:pt idx="1">
                  <c:v>31.4</c:v>
                </c:pt>
                <c:pt idx="2">
                  <c:v>31.4</c:v>
                </c:pt>
                <c:pt idx="3">
                  <c:v>31.4</c:v>
                </c:pt>
                <c:pt idx="4">
                  <c:v>31.4</c:v>
                </c:pt>
                <c:pt idx="5">
                  <c:v>31.4</c:v>
                </c:pt>
                <c:pt idx="6">
                  <c:v>31.4</c:v>
                </c:pt>
                <c:pt idx="7">
                  <c:v>31.4</c:v>
                </c:pt>
                <c:pt idx="8">
                  <c:v>31.4</c:v>
                </c:pt>
                <c:pt idx="9">
                  <c:v>31.4</c:v>
                </c:pt>
                <c:pt idx="10">
                  <c:v>31.4</c:v>
                </c:pt>
                <c:pt idx="11">
                  <c:v>31.4</c:v>
                </c:pt>
                <c:pt idx="12">
                  <c:v>31.4</c:v>
                </c:pt>
                <c:pt idx="13">
                  <c:v>31.4</c:v>
                </c:pt>
                <c:pt idx="14">
                  <c:v>31.4</c:v>
                </c:pt>
                <c:pt idx="15">
                  <c:v>31.4</c:v>
                </c:pt>
                <c:pt idx="16">
                  <c:v>31.4</c:v>
                </c:pt>
                <c:pt idx="17">
                  <c:v>31.4</c:v>
                </c:pt>
                <c:pt idx="18">
                  <c:v>31.4</c:v>
                </c:pt>
                <c:pt idx="19">
                  <c:v>31.4</c:v>
                </c:pt>
                <c:pt idx="20">
                  <c:v>31.4</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General</c:formatCode>
                <c:ptCount val="5"/>
                <c:pt idx="0">
                  <c:v>34.200000000000003</c:v>
                </c:pt>
                <c:pt idx="1">
                  <c:v>32.700000000000003</c:v>
                </c:pt>
                <c:pt idx="2">
                  <c:v>28.9</c:v>
                </c:pt>
                <c:pt idx="3" formatCode="0.0">
                  <c:v>30.4</c:v>
                </c:pt>
                <c:pt idx="4" formatCode="0.0">
                  <c:v>32</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0.25</c:v>
                </c:pt>
                <c:pt idx="1">
                  <c:v>0.21</c:v>
                </c:pt>
                <c:pt idx="2">
                  <c:v>0.2</c:v>
                </c:pt>
                <c:pt idx="3">
                  <c:v>0.19</c:v>
                </c:pt>
                <c:pt idx="4" formatCode="General">
                  <c:v>0.19</c:v>
                </c:pt>
                <c:pt idx="5">
                  <c:v>0.19</c:v>
                </c:pt>
                <c:pt idx="6">
                  <c:v>0.19</c:v>
                </c:pt>
                <c:pt idx="7">
                  <c:v>0.19</c:v>
                </c:pt>
                <c:pt idx="8">
                  <c:v>0.18</c:v>
                </c:pt>
                <c:pt idx="9">
                  <c:v>0.17</c:v>
                </c:pt>
                <c:pt idx="10">
                  <c:v>0.17</c:v>
                </c:pt>
                <c:pt idx="11">
                  <c:v>0.17</c:v>
                </c:pt>
                <c:pt idx="12">
                  <c:v>0.17</c:v>
                </c:pt>
                <c:pt idx="13">
                  <c:v>0.17</c:v>
                </c:pt>
                <c:pt idx="14" formatCode="General">
                  <c:v>0.16</c:v>
                </c:pt>
                <c:pt idx="15">
                  <c:v>0.15</c:v>
                </c:pt>
                <c:pt idx="16">
                  <c:v>0.15</c:v>
                </c:pt>
                <c:pt idx="17">
                  <c:v>0.15</c:v>
                </c:pt>
                <c:pt idx="19">
                  <c:v>0.13</c:v>
                </c:pt>
                <c:pt idx="20">
                  <c:v>0.09</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18" formatCode="0%">
                  <c:v>0.14000000000000001</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Sheet1!$B$2:$B$22</c:f>
              <c:numCache>
                <c:formatCode>0.0%</c:formatCode>
                <c:ptCount val="21"/>
                <c:pt idx="0">
                  <c:v>7.3999999999999996E-2</c:v>
                </c:pt>
                <c:pt idx="1">
                  <c:v>6.7000000000000004E-2</c:v>
                </c:pt>
                <c:pt idx="2">
                  <c:v>6.6000000000000003E-2</c:v>
                </c:pt>
                <c:pt idx="3">
                  <c:v>6.4000000000000001E-2</c:v>
                </c:pt>
                <c:pt idx="4">
                  <c:v>5.8000000000000003E-2</c:v>
                </c:pt>
                <c:pt idx="5">
                  <c:v>5.0999999999999997E-2</c:v>
                </c:pt>
                <c:pt idx="6">
                  <c:v>4.7E-2</c:v>
                </c:pt>
                <c:pt idx="7">
                  <c:v>0.04</c:v>
                </c:pt>
                <c:pt idx="8">
                  <c:v>3.7999999999999999E-2</c:v>
                </c:pt>
                <c:pt idx="9">
                  <c:v>3.6999999999999998E-2</c:v>
                </c:pt>
                <c:pt idx="11">
                  <c:v>3.1E-2</c:v>
                </c:pt>
                <c:pt idx="12">
                  <c:v>2.5000000000000001E-2</c:v>
                </c:pt>
                <c:pt idx="13">
                  <c:v>2.4E-2</c:v>
                </c:pt>
                <c:pt idx="14">
                  <c:v>2.1000000000000001E-2</c:v>
                </c:pt>
                <c:pt idx="15">
                  <c:v>1.4999999999999999E-2</c:v>
                </c:pt>
                <c:pt idx="16">
                  <c:v>1.4999999999999999E-2</c:v>
                </c:pt>
                <c:pt idx="17">
                  <c:v>1.2999999999999999E-2</c:v>
                </c:pt>
                <c:pt idx="18">
                  <c:v>1.2E-2</c:v>
                </c:pt>
                <c:pt idx="19">
                  <c:v>0.01</c:v>
                </c:pt>
                <c:pt idx="20">
                  <c:v>7.0000000000000001E-3</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Sheet1!$C$2:$C$22</c:f>
              <c:numCache>
                <c:formatCode>General</c:formatCode>
                <c:ptCount val="21"/>
                <c:pt idx="10" formatCode="0.0%">
                  <c:v>3.5999999999999997E-2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4.1%</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Sheet1!$D$2:$D$22</c:f>
              <c:numCache>
                <c:formatCode>0.00%</c:formatCode>
                <c:ptCount val="21"/>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pt idx="10">
                  <c:v>4.1000000000000002E-2</c:v>
                </c:pt>
                <c:pt idx="11">
                  <c:v>4.1000000000000002E-2</c:v>
                </c:pt>
                <c:pt idx="12">
                  <c:v>4.1000000000000002E-2</c:v>
                </c:pt>
                <c:pt idx="13">
                  <c:v>4.1000000000000002E-2</c:v>
                </c:pt>
                <c:pt idx="14">
                  <c:v>4.1000000000000002E-2</c:v>
                </c:pt>
                <c:pt idx="15">
                  <c:v>4.1000000000000002E-2</c:v>
                </c:pt>
                <c:pt idx="16">
                  <c:v>4.1000000000000002E-2</c:v>
                </c:pt>
                <c:pt idx="17">
                  <c:v>4.1000000000000002E-2</c:v>
                </c:pt>
                <c:pt idx="18">
                  <c:v>4.1000000000000002E-2</c:v>
                </c:pt>
                <c:pt idx="19">
                  <c:v>4.1000000000000002E-2</c:v>
                </c:pt>
                <c:pt idx="20">
                  <c:v>4.1000000000000002E-2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0.03</c:v>
                </c:pt>
                <c:pt idx="1">
                  <c:v>4.1000000000000002E-2</c:v>
                </c:pt>
                <c:pt idx="2">
                  <c:v>3.2000000000000001E-2</c:v>
                </c:pt>
                <c:pt idx="3">
                  <c:v>2.5999999999999999E-2</c:v>
                </c:pt>
                <c:pt idx="4">
                  <c:v>3.5999999999999997E-2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South Hackensack township</c:v>
                </c:pt>
                <c:pt idx="1">
                  <c:v>Fairview borough</c:v>
                </c:pt>
                <c:pt idx="2">
                  <c:v>East Rutherford borough</c:v>
                </c:pt>
                <c:pt idx="3">
                  <c:v>Rochelle Park township</c:v>
                </c:pt>
                <c:pt idx="4">
                  <c:v>Bogota borough</c:v>
                </c:pt>
                <c:pt idx="5">
                  <c:v>Moonachie borough</c:v>
                </c:pt>
                <c:pt idx="6">
                  <c:v>Elmwood Park borough</c:v>
                </c:pt>
                <c:pt idx="7">
                  <c:v>Garfield city</c:v>
                </c:pt>
                <c:pt idx="8">
                  <c:v>Alpine borough</c:v>
                </c:pt>
                <c:pt idx="9">
                  <c:v>Fort Lee borough</c:v>
                </c:pt>
              </c:strCache>
            </c:strRef>
          </c:cat>
          <c:val>
            <c:numRef>
              <c:f>Sheet1!$B$2:$B$11</c:f>
              <c:numCache>
                <c:formatCode>0.0%</c:formatCode>
                <c:ptCount val="10"/>
                <c:pt idx="0">
                  <c:v>0.28199999999999997</c:v>
                </c:pt>
                <c:pt idx="1">
                  <c:v>0.186</c:v>
                </c:pt>
                <c:pt idx="2">
                  <c:v>0.112</c:v>
                </c:pt>
                <c:pt idx="3">
                  <c:v>0.111</c:v>
                </c:pt>
                <c:pt idx="4">
                  <c:v>0.106</c:v>
                </c:pt>
                <c:pt idx="5">
                  <c:v>9.4E-2</c:v>
                </c:pt>
                <c:pt idx="6">
                  <c:v>9.0999999999999998E-2</c:v>
                </c:pt>
                <c:pt idx="7">
                  <c:v>8.5000000000000006E-2</c:v>
                </c:pt>
                <c:pt idx="8">
                  <c:v>8.2000000000000003E-2</c:v>
                </c:pt>
                <c:pt idx="9">
                  <c:v>7.5999999999999998E-2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Bergen County Avg. 3.2%</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South Hackensack township</c:v>
                </c:pt>
                <c:pt idx="1">
                  <c:v>Fairview borough</c:v>
                </c:pt>
                <c:pt idx="2">
                  <c:v>East Rutherford borough</c:v>
                </c:pt>
                <c:pt idx="3">
                  <c:v>Rochelle Park township</c:v>
                </c:pt>
                <c:pt idx="4">
                  <c:v>Bogota borough</c:v>
                </c:pt>
                <c:pt idx="5">
                  <c:v>Moonachie borough</c:v>
                </c:pt>
                <c:pt idx="6">
                  <c:v>Elmwood Park borough</c:v>
                </c:pt>
                <c:pt idx="7">
                  <c:v>Garfield city</c:v>
                </c:pt>
                <c:pt idx="8">
                  <c:v>Alpine borough</c:v>
                </c:pt>
                <c:pt idx="9">
                  <c:v>Fort Lee borough</c:v>
                </c:pt>
              </c:strCache>
            </c:strRef>
          </c:cat>
          <c:val>
            <c:numRef>
              <c:f>Sheet1!$C$2:$C$11</c:f>
              <c:numCache>
                <c:formatCode>0.00%</c:formatCode>
                <c:ptCount val="10"/>
                <c:pt idx="0">
                  <c:v>3.2000000000000001E-2</c:v>
                </c:pt>
                <c:pt idx="1">
                  <c:v>3.2000000000000001E-2</c:v>
                </c:pt>
                <c:pt idx="2">
                  <c:v>3.2000000000000001E-2</c:v>
                </c:pt>
                <c:pt idx="3">
                  <c:v>3.2000000000000001E-2</c:v>
                </c:pt>
                <c:pt idx="4">
                  <c:v>3.2000000000000001E-2</c:v>
                </c:pt>
                <c:pt idx="5">
                  <c:v>3.2000000000000001E-2</c:v>
                </c:pt>
                <c:pt idx="6">
                  <c:v>3.2000000000000001E-2</c:v>
                </c:pt>
                <c:pt idx="7">
                  <c:v>3.2000000000000001E-2</c:v>
                </c:pt>
                <c:pt idx="8">
                  <c:v>3.2000000000000001E-2</c:v>
                </c:pt>
                <c:pt idx="9">
                  <c:v>3.2000000000000001E-2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7.3987819881889766E-2"/>
          <c:y val="0.9099723261288194"/>
          <c:w val="0.24264936023622047"/>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0.74299999999999999</c:v>
                </c:pt>
                <c:pt idx="1">
                  <c:v>0.73499999999999999</c:v>
                </c:pt>
                <c:pt idx="2">
                  <c:v>0.67700000000000005</c:v>
                </c:pt>
                <c:pt idx="3">
                  <c:v>0.66900000000000004</c:v>
                </c:pt>
                <c:pt idx="4">
                  <c:v>0.65900000000000003</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0%</c:formatCode>
                <c:ptCount val="5"/>
                <c:pt idx="0">
                  <c:v>7.0000000000000007E-2</c:v>
                </c:pt>
                <c:pt idx="1">
                  <c:v>7.4999999999999997E-2</c:v>
                </c:pt>
                <c:pt idx="2">
                  <c:v>8.2000000000000003E-2</c:v>
                </c:pt>
                <c:pt idx="3">
                  <c:v>7.6999999999999999E-2</c:v>
                </c:pt>
                <c:pt idx="4">
                  <c:v>7.9000000000000001E-2</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Sheet1!$D$2:$D$6</c:f>
              <c:numCache>
                <c:formatCode>0%</c:formatCode>
                <c:ptCount val="5"/>
                <c:pt idx="0">
                  <c:v>4.0000000000000001E-3</c:v>
                </c:pt>
                <c:pt idx="1">
                  <c:v>6.0000000000000001E-3</c:v>
                </c:pt>
                <c:pt idx="2">
                  <c:v>1.2999999999999999E-2</c:v>
                </c:pt>
                <c:pt idx="3">
                  <c:v>1.0999999999999999E-2</c:v>
                </c:pt>
                <c:pt idx="4">
                  <c:v>1.4E-2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Sheet1!$E$2:$E$6</c:f>
              <c:numCache>
                <c:formatCode>0%</c:formatCode>
                <c:ptCount val="5"/>
                <c:pt idx="0">
                  <c:v>0.18</c:v>
                </c:pt>
                <c:pt idx="1">
                  <c:v>0.17899999999999999</c:v>
                </c:pt>
                <c:pt idx="2">
                  <c:v>0.182</c:v>
                </c:pt>
                <c:pt idx="3">
                  <c:v>0.184</c:v>
                </c:pt>
                <c:pt idx="4">
                  <c:v>0.185</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Sheet1!$F$2:$F$6</c:f>
              <c:numCache>
                <c:formatCode>0%</c:formatCode>
                <c:ptCount val="5"/>
                <c:pt idx="0">
                  <c:v>0.21</c:v>
                </c:pt>
                <c:pt idx="1">
                  <c:v>0.20399999999999999</c:v>
                </c:pt>
                <c:pt idx="2">
                  <c:v>0.22</c:v>
                </c:pt>
                <c:pt idx="3">
                  <c:v>0.22700000000000001</c:v>
                </c:pt>
                <c:pt idx="4">
                  <c:v>0.23300000000000001</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Sheet1!$B$2:$B$23</c:f>
              <c:numCache>
                <c:formatCode>General</c:formatCode>
                <c:ptCount val="22"/>
                <c:pt idx="7">
                  <c:v>29056</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Sheet1!$C$2:$C$23</c:f>
              <c:numCache>
                <c:formatCode>General</c:formatCode>
                <c:ptCount val="22"/>
                <c:pt idx="0">
                  <c:v>74698</c:v>
                </c:pt>
                <c:pt idx="1">
                  <c:v>61657</c:v>
                </c:pt>
                <c:pt idx="2">
                  <c:v>51312</c:v>
                </c:pt>
                <c:pt idx="3">
                  <c:v>47066</c:v>
                </c:pt>
                <c:pt idx="4">
                  <c:v>39757</c:v>
                </c:pt>
                <c:pt idx="5">
                  <c:v>38309</c:v>
                </c:pt>
                <c:pt idx="6">
                  <c:v>37241</c:v>
                </c:pt>
                <c:pt idx="7">
                  <c:v>29056</c:v>
                </c:pt>
                <c:pt idx="8">
                  <c:v>25834</c:v>
                </c:pt>
                <c:pt idx="9">
                  <c:v>22173</c:v>
                </c:pt>
                <c:pt idx="10">
                  <c:v>19913</c:v>
                </c:pt>
                <c:pt idx="11">
                  <c:v>17745</c:v>
                </c:pt>
                <c:pt idx="12">
                  <c:v>16987</c:v>
                </c:pt>
                <c:pt idx="13">
                  <c:v>12976</c:v>
                </c:pt>
                <c:pt idx="14">
                  <c:v>11163</c:v>
                </c:pt>
                <c:pt idx="15">
                  <c:v>9756</c:v>
                </c:pt>
                <c:pt idx="16">
                  <c:v>4678</c:v>
                </c:pt>
                <c:pt idx="17">
                  <c:v>4479</c:v>
                </c:pt>
                <c:pt idx="18">
                  <c:v>4340</c:v>
                </c:pt>
                <c:pt idx="19">
                  <c:v>3264</c:v>
                </c:pt>
                <c:pt idx="20">
                  <c:v>2403</c:v>
                </c:pt>
                <c:pt idx="21">
                  <c:v>30</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Sheet1!$D$2:$D$23</c:f>
              <c:numCache>
                <c:formatCode>General</c:formatCode>
                <c:ptCount val="22"/>
                <c:pt idx="0">
                  <c:v>22952</c:v>
                </c:pt>
                <c:pt idx="1">
                  <c:v>13676</c:v>
                </c:pt>
                <c:pt idx="2">
                  <c:v>15063</c:v>
                </c:pt>
                <c:pt idx="3">
                  <c:v>14772</c:v>
                </c:pt>
                <c:pt idx="4">
                  <c:v>12926</c:v>
                </c:pt>
                <c:pt idx="5">
                  <c:v>10808</c:v>
                </c:pt>
                <c:pt idx="6">
                  <c:v>13818</c:v>
                </c:pt>
                <c:pt idx="7">
                  <c:v>9474</c:v>
                </c:pt>
                <c:pt idx="8">
                  <c:v>6724</c:v>
                </c:pt>
                <c:pt idx="9">
                  <c:v>6101</c:v>
                </c:pt>
                <c:pt idx="10">
                  <c:v>5923</c:v>
                </c:pt>
                <c:pt idx="11">
                  <c:v>6265</c:v>
                </c:pt>
                <c:pt idx="12">
                  <c:v>4717</c:v>
                </c:pt>
                <c:pt idx="13">
                  <c:v>4544</c:v>
                </c:pt>
                <c:pt idx="14">
                  <c:v>3538</c:v>
                </c:pt>
                <c:pt idx="15">
                  <c:v>2889</c:v>
                </c:pt>
                <c:pt idx="16">
                  <c:v>1576</c:v>
                </c:pt>
                <c:pt idx="17">
                  <c:v>1517</c:v>
                </c:pt>
                <c:pt idx="18">
                  <c:v>1475</c:v>
                </c:pt>
                <c:pt idx="19">
                  <c:v>1246</c:v>
                </c:pt>
                <c:pt idx="20">
                  <c:v>643</c:v>
                </c:pt>
                <c:pt idx="21">
                  <c:v>5</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Sheet1!$E$2:$E$23</c:f>
              <c:numCache>
                <c:formatCode>General</c:formatCode>
                <c:ptCount val="22"/>
                <c:pt idx="7">
                  <c:v>9474</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Sheet1!$B$2:$B$22</c:f>
              <c:numCache>
                <c:formatCode>General</c:formatCode>
                <c:ptCount val="21"/>
                <c:pt idx="19">
                  <c:v>0.94</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Sheet1!$C$2:$C$22</c:f>
              <c:numCache>
                <c:formatCode>0%</c:formatCode>
                <c:ptCount val="21"/>
                <c:pt idx="0">
                  <c:v>0.84799999999999998</c:v>
                </c:pt>
                <c:pt idx="1">
                  <c:v>0.89300000000000002</c:v>
                </c:pt>
                <c:pt idx="2">
                  <c:v>0.89600000000000002</c:v>
                </c:pt>
                <c:pt idx="3">
                  <c:v>0.90600000000000003</c:v>
                </c:pt>
                <c:pt idx="4">
                  <c:v>0.90800000000000003</c:v>
                </c:pt>
                <c:pt idx="5">
                  <c:v>0.91</c:v>
                </c:pt>
                <c:pt idx="6">
                  <c:v>0.91400000000000003</c:v>
                </c:pt>
                <c:pt idx="7">
                  <c:v>0.91600000000000004</c:v>
                </c:pt>
                <c:pt idx="8">
                  <c:v>0.91800000000000004</c:v>
                </c:pt>
                <c:pt idx="9">
                  <c:v>0.92200000000000004</c:v>
                </c:pt>
                <c:pt idx="10">
                  <c:v>0.92300000000000004</c:v>
                </c:pt>
                <c:pt idx="11">
                  <c:v>0.92300000000000004</c:v>
                </c:pt>
                <c:pt idx="12">
                  <c:v>0.92600000000000005</c:v>
                </c:pt>
                <c:pt idx="13">
                  <c:v>0.93200000000000005</c:v>
                </c:pt>
                <c:pt idx="14">
                  <c:v>0.93300000000000005</c:v>
                </c:pt>
                <c:pt idx="15">
                  <c:v>0.93400000000000005</c:v>
                </c:pt>
                <c:pt idx="16">
                  <c:v>0.93400000000000005</c:v>
                </c:pt>
                <c:pt idx="17">
                  <c:v>0.93899999999999995</c:v>
                </c:pt>
                <c:pt idx="18">
                  <c:v>0.93899999999999995</c:v>
                </c:pt>
                <c:pt idx="20">
                  <c:v>0.94199999999999995</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76"/>
          <c:y val="0.25595775689303563"/>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2018-2019</c:v>
                </c:pt>
                <c:pt idx="1">
                  <c:v>2019-2020</c:v>
                </c:pt>
                <c:pt idx="2">
                  <c:v>2020-2021</c:v>
                </c:pt>
                <c:pt idx="3">
                  <c:v>2021-2022</c:v>
                </c:pt>
                <c:pt idx="4">
                  <c:v>2022-2023</c:v>
                </c:pt>
                <c:pt idx="5">
                  <c:v>2023-2024</c:v>
                </c:pt>
              </c:strCache>
            </c:strRef>
          </c:cat>
          <c:val>
            <c:numRef>
              <c:f>Sheet1!$B$2:$B$7</c:f>
              <c:numCache>
                <c:formatCode>0%</c:formatCode>
                <c:ptCount val="6"/>
                <c:pt idx="0">
                  <c:v>0.94499999999999995</c:v>
                </c:pt>
                <c:pt idx="1">
                  <c:v>0.95299999999999996</c:v>
                </c:pt>
                <c:pt idx="2">
                  <c:v>0.94299999999999995</c:v>
                </c:pt>
                <c:pt idx="3">
                  <c:v>0.94499999999999995</c:v>
                </c:pt>
                <c:pt idx="4">
                  <c:v>0.94899999999999995</c:v>
                </c:pt>
                <c:pt idx="5">
                  <c:v>0.94</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06D2-47C8-A1C5-2EAB2596AE5F}"/>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D2-47C8-A1C5-2EAB2596A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Sheet1!$B$2:$B$22</c:f>
              <c:numCache>
                <c:formatCode>General</c:formatCode>
                <c:ptCount val="21"/>
                <c:pt idx="15">
                  <c:v>0.82</c:v>
                </c:pt>
              </c:numCache>
            </c:numRef>
          </c:val>
          <c:extLst>
            <c:ext xmlns:c16="http://schemas.microsoft.com/office/drawing/2014/chart" uri="{C3380CC4-5D6E-409C-BE32-E72D297353CC}">
              <c16:uniqueId val="{00000002-06D2-47C8-A1C5-2EAB2596AE5F}"/>
            </c:ext>
          </c:extLst>
        </c:ser>
        <c:ser>
          <c:idx val="2"/>
          <c:order val="2"/>
          <c:tx>
            <c:strRef>
              <c:f>Sheet1!$D$1</c:f>
              <c:strCache>
                <c:ptCount val="1"/>
                <c:pt idx="0">
                  <c:v>New Jersey 75%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Sheet1!$D$2:$D$22</c:f>
              <c:numCache>
                <c:formatCode>0%</c:formatCode>
                <c:ptCount val="21"/>
                <c:pt idx="0">
                  <c:v>0.75</c:v>
                </c:pt>
                <c:pt idx="1">
                  <c:v>0.75</c:v>
                </c:pt>
                <c:pt idx="2">
                  <c:v>0.75</c:v>
                </c:pt>
                <c:pt idx="3">
                  <c:v>0.75</c:v>
                </c:pt>
                <c:pt idx="4">
                  <c:v>0.75</c:v>
                </c:pt>
                <c:pt idx="5">
                  <c:v>0.75</c:v>
                </c:pt>
                <c:pt idx="6">
                  <c:v>0.75</c:v>
                </c:pt>
                <c:pt idx="7">
                  <c:v>0.75</c:v>
                </c:pt>
                <c:pt idx="8">
                  <c:v>0.75</c:v>
                </c:pt>
                <c:pt idx="9">
                  <c:v>0.75</c:v>
                </c:pt>
                <c:pt idx="10">
                  <c:v>0.75</c:v>
                </c:pt>
                <c:pt idx="11">
                  <c:v>0.75</c:v>
                </c:pt>
                <c:pt idx="12">
                  <c:v>0.75</c:v>
                </c:pt>
                <c:pt idx="13">
                  <c:v>0.75</c:v>
                </c:pt>
                <c:pt idx="14">
                  <c:v>0.75</c:v>
                </c:pt>
                <c:pt idx="15">
                  <c:v>0.75</c:v>
                </c:pt>
                <c:pt idx="16">
                  <c:v>0.75</c:v>
                </c:pt>
                <c:pt idx="17">
                  <c:v>0.75</c:v>
                </c:pt>
                <c:pt idx="18">
                  <c:v>0.75</c:v>
                </c:pt>
                <c:pt idx="19">
                  <c:v>0.75</c:v>
                </c:pt>
                <c:pt idx="20">
                  <c:v>0.75</c:v>
                </c:pt>
              </c:numCache>
            </c:numRef>
          </c:val>
          <c:extLst>
            <c:ext xmlns:c16="http://schemas.microsoft.com/office/drawing/2014/chart" uri="{C3380CC4-5D6E-409C-BE32-E72D297353CC}">
              <c16:uniqueId val="{00000005-06D2-47C8-A1C5-2EAB2596AE5F}"/>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1"/>
          <c:tx>
            <c:strRef>
              <c:f>Sheet1!$C$1</c:f>
              <c:strCache>
                <c:ptCount val="1"/>
                <c:pt idx="0">
                  <c:v>% Receiving Prenatal Care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Sheet1!$C$2:$C$22</c:f>
              <c:numCache>
                <c:formatCode>0%</c:formatCode>
                <c:ptCount val="21"/>
                <c:pt idx="0">
                  <c:v>0.65</c:v>
                </c:pt>
                <c:pt idx="1">
                  <c:v>0.66</c:v>
                </c:pt>
                <c:pt idx="2" formatCode="General">
                  <c:v>0.67</c:v>
                </c:pt>
                <c:pt idx="3">
                  <c:v>0.7</c:v>
                </c:pt>
                <c:pt idx="4">
                  <c:v>0.7</c:v>
                </c:pt>
                <c:pt idx="5">
                  <c:v>0.74</c:v>
                </c:pt>
                <c:pt idx="6">
                  <c:v>0.74</c:v>
                </c:pt>
                <c:pt idx="7">
                  <c:v>0.74</c:v>
                </c:pt>
                <c:pt idx="8">
                  <c:v>0.75</c:v>
                </c:pt>
                <c:pt idx="9">
                  <c:v>0.75</c:v>
                </c:pt>
                <c:pt idx="10">
                  <c:v>0.75</c:v>
                </c:pt>
                <c:pt idx="11">
                  <c:v>0.76</c:v>
                </c:pt>
                <c:pt idx="12">
                  <c:v>0.79</c:v>
                </c:pt>
                <c:pt idx="13">
                  <c:v>0.8</c:v>
                </c:pt>
                <c:pt idx="14">
                  <c:v>0.81</c:v>
                </c:pt>
                <c:pt idx="16">
                  <c:v>0.82</c:v>
                </c:pt>
                <c:pt idx="17">
                  <c:v>0.83</c:v>
                </c:pt>
                <c:pt idx="18">
                  <c:v>0.84</c:v>
                </c:pt>
                <c:pt idx="19">
                  <c:v>0.85</c:v>
                </c:pt>
                <c:pt idx="20">
                  <c:v>0.87</c:v>
                </c:pt>
              </c:numCache>
            </c:numRef>
          </c:val>
          <c:extLst>
            <c:ext xmlns:c16="http://schemas.microsoft.com/office/drawing/2014/chart" uri="{C3380CC4-5D6E-409C-BE32-E72D297353CC}">
              <c16:uniqueId val="{00000003-06D2-47C8-A1C5-2EAB2596AE5F}"/>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legend>
      <c:legendPos val="tr"/>
      <c:legendEntry>
        <c:idx val="0"/>
        <c:delete val="1"/>
      </c:legendEntry>
      <c:legendEntry>
        <c:idx val="2"/>
        <c:delete val="1"/>
      </c:legendEntry>
      <c:legendEntry>
        <c:idx val="3"/>
        <c:delete val="1"/>
      </c:legendEntry>
      <c:layout>
        <c:manualLayout>
          <c:xMode val="edge"/>
          <c:yMode val="edge"/>
          <c:x val="0.86900546959602076"/>
          <c:y val="0.32451787034652729"/>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2"/>
          <c:order val="1"/>
          <c:tx>
            <c:strRef>
              <c:f>Sheet1!$C$1</c:f>
              <c:strCache>
                <c:ptCount val="1"/>
                <c:pt idx="0">
                  <c:v>New Jersey </c:v>
                </c:pt>
              </c:strCache>
            </c:strRef>
          </c:tx>
          <c:spPr>
            <a:noFill/>
            <a:ln>
              <a:noFill/>
            </a:ln>
            <a:effectLst/>
          </c:spPr>
          <c:invertIfNegative val="0"/>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Sheet1!$C$2:$C$8</c:f>
              <c:numCache>
                <c:formatCode>0%</c:formatCode>
                <c:ptCount val="7"/>
                <c:pt idx="0">
                  <c:v>0.82</c:v>
                </c:pt>
                <c:pt idx="1">
                  <c:v>0.65</c:v>
                </c:pt>
                <c:pt idx="2">
                  <c:v>0.64</c:v>
                </c:pt>
                <c:pt idx="3">
                  <c:v>0.83</c:v>
                </c:pt>
                <c:pt idx="4">
                  <c:v>0.62</c:v>
                </c:pt>
                <c:pt idx="5">
                  <c:v>0.71</c:v>
                </c:pt>
                <c:pt idx="6">
                  <c:v>0.73</c:v>
                </c:pt>
              </c:numCache>
            </c:numRef>
          </c:val>
          <c:extLst>
            <c:ext xmlns:c16="http://schemas.microsoft.com/office/drawing/2014/chart" uri="{C3380CC4-5D6E-409C-BE32-E72D297353CC}">
              <c16:uniqueId val="{00000004-A274-4E1F-B60E-5B2A75C44B03}"/>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0"/>
          <c:tx>
            <c:strRef>
              <c:f>Sheet1!$B$1</c:f>
              <c:strCache>
                <c:ptCount val="1"/>
                <c:pt idx="0">
                  <c:v>County Percentage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Sheet1!$B$2:$B$8</c:f>
              <c:numCache>
                <c:formatCode>0%</c:formatCode>
                <c:ptCount val="7"/>
                <c:pt idx="0">
                  <c:v>0.86</c:v>
                </c:pt>
                <c:pt idx="1">
                  <c:v>0.75</c:v>
                </c:pt>
                <c:pt idx="2">
                  <c:v>0.73</c:v>
                </c:pt>
                <c:pt idx="3">
                  <c:v>0.88</c:v>
                </c:pt>
                <c:pt idx="4">
                  <c:v>0.7</c:v>
                </c:pt>
                <c:pt idx="5">
                  <c:v>0.83</c:v>
                </c:pt>
                <c:pt idx="6">
                  <c:v>0.78</c:v>
                </c:pt>
              </c:numCache>
            </c:numRef>
          </c:val>
          <c:extLst>
            <c:ext xmlns:c16="http://schemas.microsoft.com/office/drawing/2014/chart" uri="{C3380CC4-5D6E-409C-BE32-E72D297353CC}">
              <c16:uniqueId val="{00000005-A274-4E1F-B60E-5B2A75C44B03}"/>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0%"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88668855344679698"/>
        </c:manualLayout>
      </c:layout>
      <c:barChart>
        <c:barDir val="bar"/>
        <c:grouping val="clustered"/>
        <c:varyColors val="0"/>
        <c:ser>
          <c:idx val="0"/>
          <c:order val="0"/>
          <c:tx>
            <c:strRef>
              <c:f>Sheet1!$B$1</c:f>
              <c:strCache>
                <c:ptCount val="1"/>
                <c:pt idx="0">
                  <c:v>Cesarean Delivery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Sheet1!$B$2:$B$22</c:f>
              <c:numCache>
                <c:formatCode>0.0%</c:formatCode>
                <c:ptCount val="21"/>
                <c:pt idx="0">
                  <c:v>0.40699999999999997</c:v>
                </c:pt>
                <c:pt idx="1">
                  <c:v>0.38</c:v>
                </c:pt>
                <c:pt idx="2">
                  <c:v>0.379</c:v>
                </c:pt>
                <c:pt idx="4">
                  <c:v>0.36399999999999999</c:v>
                </c:pt>
                <c:pt idx="5">
                  <c:v>0.35799999999999998</c:v>
                </c:pt>
                <c:pt idx="6">
                  <c:v>0.35</c:v>
                </c:pt>
                <c:pt idx="7">
                  <c:v>0.34799999999999998</c:v>
                </c:pt>
                <c:pt idx="8">
                  <c:v>0.34499999999999997</c:v>
                </c:pt>
                <c:pt idx="9">
                  <c:v>0.34499999999999997</c:v>
                </c:pt>
                <c:pt idx="10">
                  <c:v>0.34300000000000003</c:v>
                </c:pt>
                <c:pt idx="11">
                  <c:v>0.33100000000000002</c:v>
                </c:pt>
                <c:pt idx="12">
                  <c:v>0.32800000000000001</c:v>
                </c:pt>
                <c:pt idx="13">
                  <c:v>0.32700000000000001</c:v>
                </c:pt>
                <c:pt idx="14">
                  <c:v>0.32300000000000001</c:v>
                </c:pt>
                <c:pt idx="15">
                  <c:v>0.32100000000000001</c:v>
                </c:pt>
                <c:pt idx="16">
                  <c:v>0.313</c:v>
                </c:pt>
                <c:pt idx="17">
                  <c:v>0.311</c:v>
                </c:pt>
                <c:pt idx="18">
                  <c:v>0.31</c:v>
                </c:pt>
                <c:pt idx="19">
                  <c:v>0.27500000000000002</c:v>
                </c:pt>
                <c:pt idx="20">
                  <c:v>0.191</c:v>
                </c:pt>
              </c:numCache>
            </c:numRef>
          </c:val>
          <c:extLst>
            <c:ext xmlns:c16="http://schemas.microsoft.com/office/drawing/2014/chart" uri="{C3380CC4-5D6E-409C-BE32-E72D297353CC}">
              <c16:uniqueId val="{00000000-AAD7-4EC6-8FBF-EA298BF444F7}"/>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Sheet1!$C$2:$C$22</c:f>
              <c:numCache>
                <c:formatCode>General</c:formatCode>
                <c:ptCount val="21"/>
                <c:pt idx="3" formatCode="0.0%">
                  <c:v>0.373</c:v>
                </c:pt>
              </c:numCache>
            </c:numRef>
          </c:val>
          <c:extLst>
            <c:ext xmlns:c16="http://schemas.microsoft.com/office/drawing/2014/chart" uri="{C3380CC4-5D6E-409C-BE32-E72D297353CC}">
              <c16:uniqueId val="{00000001-AAD7-4EC6-8FBF-EA298BF444F7}"/>
            </c:ext>
          </c:extLst>
        </c:ser>
        <c:ser>
          <c:idx val="3"/>
          <c:order val="2"/>
          <c:tx>
            <c:strRef>
              <c:f>Sheet1!$D$1</c:f>
              <c:strCache>
                <c:ptCount val="1"/>
                <c:pt idx="0">
                  <c:v>NJ 33.2%</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Sheet1!$D$2:$D$22</c:f>
              <c:numCache>
                <c:formatCode>0.0%</c:formatCode>
                <c:ptCount val="21"/>
                <c:pt idx="0">
                  <c:v>0.33200000000000002</c:v>
                </c:pt>
                <c:pt idx="1">
                  <c:v>0.33200000000000002</c:v>
                </c:pt>
                <c:pt idx="2">
                  <c:v>0.33200000000000002</c:v>
                </c:pt>
                <c:pt idx="3">
                  <c:v>0.33200000000000002</c:v>
                </c:pt>
                <c:pt idx="4">
                  <c:v>0.33200000000000002</c:v>
                </c:pt>
                <c:pt idx="5">
                  <c:v>0.33200000000000002</c:v>
                </c:pt>
                <c:pt idx="6">
                  <c:v>0.33200000000000002</c:v>
                </c:pt>
                <c:pt idx="7">
                  <c:v>0.33200000000000002</c:v>
                </c:pt>
                <c:pt idx="8">
                  <c:v>0.33200000000000002</c:v>
                </c:pt>
                <c:pt idx="9">
                  <c:v>0.33200000000000002</c:v>
                </c:pt>
                <c:pt idx="10">
                  <c:v>0.33200000000000002</c:v>
                </c:pt>
                <c:pt idx="11">
                  <c:v>0.33200000000000002</c:v>
                </c:pt>
                <c:pt idx="12">
                  <c:v>0.33200000000000002</c:v>
                </c:pt>
                <c:pt idx="13">
                  <c:v>0.33200000000000002</c:v>
                </c:pt>
                <c:pt idx="14">
                  <c:v>0.33200000000000002</c:v>
                </c:pt>
                <c:pt idx="15">
                  <c:v>0.33200000000000002</c:v>
                </c:pt>
                <c:pt idx="16">
                  <c:v>0.33200000000000002</c:v>
                </c:pt>
                <c:pt idx="17">
                  <c:v>0.33200000000000002</c:v>
                </c:pt>
                <c:pt idx="18">
                  <c:v>0.33200000000000002</c:v>
                </c:pt>
                <c:pt idx="19">
                  <c:v>0.33200000000000002</c:v>
                </c:pt>
                <c:pt idx="20">
                  <c:v>0.33200000000000002</c:v>
                </c:pt>
              </c:numCache>
            </c:numRef>
          </c:val>
          <c:extLst>
            <c:ext xmlns:c16="http://schemas.microsoft.com/office/drawing/2014/chart" uri="{C3380CC4-5D6E-409C-BE32-E72D297353CC}">
              <c16:uniqueId val="{00000003-AAD7-4EC6-8FBF-EA298BF444F7}"/>
            </c:ext>
          </c:extLst>
        </c:ser>
        <c:ser>
          <c:idx val="2"/>
          <c:order val="3"/>
          <c:tx>
            <c:strRef>
              <c:f>Sheet1!#REF!</c:f>
              <c:strCache>
                <c:ptCount val="1"/>
                <c:pt idx="0">
                  <c:v>#REF!</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Sheet1!#REF!</c:f>
              <c:numCache>
                <c:formatCode>General</c:formatCode>
                <c:ptCount val="1"/>
                <c:pt idx="0">
                  <c:v>1</c:v>
                </c:pt>
              </c:numCache>
            </c:numRef>
          </c:val>
          <c:extLst>
            <c:ext xmlns:c16="http://schemas.microsoft.com/office/drawing/2014/chart" uri="{C3380CC4-5D6E-409C-BE32-E72D297353CC}">
              <c16:uniqueId val="{00000005-AAD7-4EC6-8FBF-EA298BF444F7}"/>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1998-2002</c:v>
                </c:pt>
                <c:pt idx="1">
                  <c:v>2003-2007</c:v>
                </c:pt>
                <c:pt idx="2">
                  <c:v>2008-2012</c:v>
                </c:pt>
                <c:pt idx="3">
                  <c:v>2014-2017</c:v>
                </c:pt>
                <c:pt idx="4">
                  <c:v>2018-2022</c:v>
                </c:pt>
              </c:strCache>
            </c:strRef>
          </c:cat>
          <c:val>
            <c:numRef>
              <c:f>Sheet1!$B$2:$B$6</c:f>
              <c:numCache>
                <c:formatCode>0.00%</c:formatCode>
                <c:ptCount val="5"/>
                <c:pt idx="0">
                  <c:v>0.309</c:v>
                </c:pt>
                <c:pt idx="1">
                  <c:v>0.40500000000000003</c:v>
                </c:pt>
                <c:pt idx="2">
                  <c:v>0.441</c:v>
                </c:pt>
                <c:pt idx="3">
                  <c:v>0.42099999999999999</c:v>
                </c:pt>
                <c:pt idx="4">
                  <c:v>0.373</c:v>
                </c:pt>
              </c:numCache>
            </c:numRef>
          </c:val>
          <c:smooth val="0"/>
          <c:extLst>
            <c:ext xmlns:c16="http://schemas.microsoft.com/office/drawing/2014/chart" uri="{C3380CC4-5D6E-409C-BE32-E72D297353CC}">
              <c16:uniqueId val="{00000000-7525-40D5-B830-B44D6DECC15C}"/>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Bergen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1"/>
              <c:layout>
                <c:manualLayout>
                  <c:x val="-1.7722757715630481E-2"/>
                  <c:y val="-3.16854763664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06-4527-B4B8-F070BE062E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Sep-2023</c:v>
                </c:pt>
                <c:pt idx="1">
                  <c:v>Oct-2023</c:v>
                </c:pt>
                <c:pt idx="2">
                  <c:v>Nov-2023</c:v>
                </c:pt>
                <c:pt idx="3">
                  <c:v>Dec-2023</c:v>
                </c:pt>
                <c:pt idx="4">
                  <c:v>Jan-2024</c:v>
                </c:pt>
                <c:pt idx="5">
                  <c:v>Feb-2024</c:v>
                </c:pt>
                <c:pt idx="6">
                  <c:v>Mar-2024</c:v>
                </c:pt>
                <c:pt idx="7">
                  <c:v>Apr-2024</c:v>
                </c:pt>
                <c:pt idx="8">
                  <c:v>May-2024</c:v>
                </c:pt>
                <c:pt idx="9">
                  <c:v>Jun-2024</c:v>
                </c:pt>
                <c:pt idx="10">
                  <c:v>Jul-2024</c:v>
                </c:pt>
                <c:pt idx="11">
                  <c:v>Aug-2024</c:v>
                </c:pt>
              </c:strCache>
            </c:strRef>
          </c:cat>
          <c:val>
            <c:numRef>
              <c:f>Sheet1!$B$2:$M$2</c:f>
              <c:numCache>
                <c:formatCode>0.0%</c:formatCode>
                <c:ptCount val="12"/>
                <c:pt idx="0">
                  <c:v>4.1000000000000002E-2</c:v>
                </c:pt>
                <c:pt idx="1">
                  <c:v>0.04</c:v>
                </c:pt>
                <c:pt idx="2">
                  <c:v>3.7999999999999999E-2</c:v>
                </c:pt>
                <c:pt idx="3">
                  <c:v>3.7999999999999999E-2</c:v>
                </c:pt>
                <c:pt idx="4">
                  <c:v>4.2999999999999997E-2</c:v>
                </c:pt>
                <c:pt idx="5">
                  <c:v>4.2999999999999997E-2</c:v>
                </c:pt>
                <c:pt idx="6">
                  <c:v>4.1000000000000002E-2</c:v>
                </c:pt>
                <c:pt idx="7">
                  <c:v>3.5000000000000003E-2</c:v>
                </c:pt>
                <c:pt idx="8">
                  <c:v>3.9E-2</c:v>
                </c:pt>
                <c:pt idx="9">
                  <c:v>4.2999999999999997E-2</c:v>
                </c:pt>
                <c:pt idx="10">
                  <c:v>4.9000000000000002E-2</c:v>
                </c:pt>
                <c:pt idx="11">
                  <c:v>4.8000000000000001E-2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dLbl>
              <c:idx val="0"/>
              <c:layout>
                <c:manualLayout>
                  <c:x val="-2.4766607837813377E-2"/>
                  <c:y val="-3.52524683221511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5D-474F-8A04-6A1998A7E96C}"/>
                </c:ext>
              </c:extLst>
            </c:dLbl>
            <c:dLbl>
              <c:idx val="1"/>
              <c:layout>
                <c:manualLayout>
                  <c:x val="-3.3387297492985787E-2"/>
                  <c:y val="-4.83429144404318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E5D-474F-8A04-6A1998A7E96C}"/>
                </c:ext>
              </c:extLst>
            </c:dLbl>
            <c:dLbl>
              <c:idx val="7"/>
              <c:layout>
                <c:manualLayout>
                  <c:x val="-2.4766607837813377E-2"/>
                  <c:y val="-5.88152713350564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E5D-474F-8A04-6A1998A7E96C}"/>
                </c:ext>
              </c:extLst>
            </c:dLbl>
            <c:dLbl>
              <c:idx val="8"/>
              <c:layout>
                <c:manualLayout>
                  <c:x val="-2.6203389447008885E-2"/>
                  <c:y val="-4.83429144404318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E5D-474F-8A04-6A1998A7E96C}"/>
                </c:ext>
              </c:extLst>
            </c:dLbl>
            <c:dLbl>
              <c:idx val="9"/>
              <c:layout>
                <c:manualLayout>
                  <c:x val="-3.62608607113767E-2"/>
                  <c:y val="-3.26343790984949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E5D-474F-8A04-6A1998A7E96C}"/>
                </c:ext>
              </c:extLst>
            </c:dLbl>
            <c:dLbl>
              <c:idx val="10"/>
              <c:layout>
                <c:manualLayout>
                  <c:x val="-2.7640171056204286E-2"/>
                  <c:y val="-6.14333605587125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E5D-474F-8A04-6A1998A7E96C}"/>
                </c:ext>
              </c:extLst>
            </c:dLbl>
            <c:dLbl>
              <c:idx val="11"/>
              <c:layout>
                <c:manualLayout>
                  <c:x val="-2.3329826228618185E-2"/>
                  <c:y val="-4.57248252167757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E5D-474F-8A04-6A1998A7E96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Sep-2023</c:v>
                </c:pt>
                <c:pt idx="1">
                  <c:v>Oct-2023</c:v>
                </c:pt>
                <c:pt idx="2">
                  <c:v>Nov-2023</c:v>
                </c:pt>
                <c:pt idx="3">
                  <c:v>Dec-2023</c:v>
                </c:pt>
                <c:pt idx="4">
                  <c:v>Jan-2024</c:v>
                </c:pt>
                <c:pt idx="5">
                  <c:v>Feb-2024</c:v>
                </c:pt>
                <c:pt idx="6">
                  <c:v>Mar-2024</c:v>
                </c:pt>
                <c:pt idx="7">
                  <c:v>Apr-2024</c:v>
                </c:pt>
                <c:pt idx="8">
                  <c:v>May-2024</c:v>
                </c:pt>
                <c:pt idx="9">
                  <c:v>Jun-2024</c:v>
                </c:pt>
                <c:pt idx="10">
                  <c:v>Jul-2024</c:v>
                </c:pt>
                <c:pt idx="11">
                  <c:v>Aug-2024</c:v>
                </c:pt>
              </c:strCache>
            </c:strRef>
          </c:cat>
          <c:val>
            <c:numRef>
              <c:f>Sheet1!$B$3:$M$3</c:f>
              <c:numCache>
                <c:formatCode>0.0%</c:formatCode>
                <c:ptCount val="12"/>
                <c:pt idx="0">
                  <c:v>4.4999999999999998E-2</c:v>
                </c:pt>
                <c:pt idx="1">
                  <c:v>4.4999999999999998E-2</c:v>
                </c:pt>
                <c:pt idx="2">
                  <c:v>4.3999999999999997E-2</c:v>
                </c:pt>
                <c:pt idx="3">
                  <c:v>4.4999999999999998E-2</c:v>
                </c:pt>
                <c:pt idx="4">
                  <c:v>5.1999999999999998E-2</c:v>
                </c:pt>
                <c:pt idx="5">
                  <c:v>5.0999999999999997E-2</c:v>
                </c:pt>
                <c:pt idx="6">
                  <c:v>4.8000000000000001E-2</c:v>
                </c:pt>
                <c:pt idx="7">
                  <c:v>4.1000000000000002E-2</c:v>
                </c:pt>
                <c:pt idx="8">
                  <c:v>4.4999999999999998E-2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3.6499999999999998E-2</c:v>
                </c:pt>
                <c:pt idx="1">
                  <c:v>3.9E-2</c:v>
                </c:pt>
                <c:pt idx="2">
                  <c:v>0.04</c:v>
                </c:pt>
                <c:pt idx="3">
                  <c:v>4.0500000000000001E-2</c:v>
                </c:pt>
                <c:pt idx="5">
                  <c:v>4.1000000000000002E-2</c:v>
                </c:pt>
                <c:pt idx="6">
                  <c:v>4.1000000000000002E-2</c:v>
                </c:pt>
                <c:pt idx="7">
                  <c:v>4.2500000000000003E-2</c:v>
                </c:pt>
                <c:pt idx="8">
                  <c:v>4.3499999999999997E-2</c:v>
                </c:pt>
                <c:pt idx="9">
                  <c:v>4.3499999999999997E-2</c:v>
                </c:pt>
                <c:pt idx="10">
                  <c:v>4.3999999999999997E-2</c:v>
                </c:pt>
                <c:pt idx="11">
                  <c:v>4.4999999999999998E-2</c:v>
                </c:pt>
                <c:pt idx="12">
                  <c:v>4.7E-2</c:v>
                </c:pt>
                <c:pt idx="13">
                  <c:v>0.05</c:v>
                </c:pt>
                <c:pt idx="14">
                  <c:v>0.05</c:v>
                </c:pt>
                <c:pt idx="15">
                  <c:v>5.7500000000000002E-2</c:v>
                </c:pt>
                <c:pt idx="16">
                  <c:v>5.8000000000000003E-2</c:v>
                </c:pt>
                <c:pt idx="17">
                  <c:v>5.8500000000000003E-2</c:v>
                </c:pt>
                <c:pt idx="18">
                  <c:v>6.1499999999999999E-2</c:v>
                </c:pt>
                <c:pt idx="19">
                  <c:v>6.7500000000000004E-2</c:v>
                </c:pt>
                <c:pt idx="20">
                  <c:v>7.1499999999999994E-2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4">
                  <c:v>4.1000000000000002E-2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4.7E-2</c:v>
                </c:pt>
                <c:pt idx="1">
                  <c:v>4.7E-2</c:v>
                </c:pt>
                <c:pt idx="2">
                  <c:v>4.7E-2</c:v>
                </c:pt>
                <c:pt idx="3">
                  <c:v>4.7E-2</c:v>
                </c:pt>
                <c:pt idx="4">
                  <c:v>4.7E-2</c:v>
                </c:pt>
                <c:pt idx="5">
                  <c:v>4.7E-2</c:v>
                </c:pt>
                <c:pt idx="6">
                  <c:v>4.7E-2</c:v>
                </c:pt>
                <c:pt idx="7">
                  <c:v>4.7E-2</c:v>
                </c:pt>
                <c:pt idx="8">
                  <c:v>4.7E-2</c:v>
                </c:pt>
                <c:pt idx="9">
                  <c:v>4.7E-2</c:v>
                </c:pt>
                <c:pt idx="10">
                  <c:v>4.7E-2</c:v>
                </c:pt>
                <c:pt idx="11">
                  <c:v>4.7E-2</c:v>
                </c:pt>
                <c:pt idx="12">
                  <c:v>4.7E-2</c:v>
                </c:pt>
                <c:pt idx="13">
                  <c:v>4.7E-2</c:v>
                </c:pt>
                <c:pt idx="14">
                  <c:v>4.7E-2</c:v>
                </c:pt>
                <c:pt idx="15">
                  <c:v>4.7E-2</c:v>
                </c:pt>
                <c:pt idx="16">
                  <c:v>4.7E-2</c:v>
                </c:pt>
                <c:pt idx="17">
                  <c:v>4.7E-2</c:v>
                </c:pt>
                <c:pt idx="18">
                  <c:v>4.7E-2</c:v>
                </c:pt>
                <c:pt idx="19">
                  <c:v>4.7E-2</c:v>
                </c:pt>
                <c:pt idx="20">
                  <c:v>4.7E-2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4767673843627129"/>
          <c:y val="0.90985018581953503"/>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Sheet1!$B$2:$B$22</c:f>
              <c:numCache>
                <c:formatCode>0.00%</c:formatCode>
                <c:ptCount val="21"/>
                <c:pt idx="0">
                  <c:v>0.13723350000000001</c:v>
                </c:pt>
                <c:pt idx="1">
                  <c:v>7.9659300000000002E-2</c:v>
                </c:pt>
                <c:pt idx="2">
                  <c:v>7.4577400000000002E-2</c:v>
                </c:pt>
                <c:pt idx="3" formatCode="General">
                  <c:v>7.2935200000000006E-2</c:v>
                </c:pt>
                <c:pt idx="4">
                  <c:v>6.7153299999999999E-2</c:v>
                </c:pt>
                <c:pt idx="5">
                  <c:v>6.7063300000000006E-2</c:v>
                </c:pt>
                <c:pt idx="6">
                  <c:v>6.6850800000000002E-2</c:v>
                </c:pt>
                <c:pt idx="7">
                  <c:v>6.1415400000000002E-2</c:v>
                </c:pt>
                <c:pt idx="8">
                  <c:v>5.6457800000000002E-2</c:v>
                </c:pt>
                <c:pt idx="9">
                  <c:v>5.5675000000000002E-2</c:v>
                </c:pt>
                <c:pt idx="10">
                  <c:v>5.39216E-2</c:v>
                </c:pt>
                <c:pt idx="11">
                  <c:v>5.1183100000000002E-2</c:v>
                </c:pt>
                <c:pt idx="12">
                  <c:v>4.8031200000000003E-2</c:v>
                </c:pt>
                <c:pt idx="13">
                  <c:v>4.3699300000000003E-2</c:v>
                </c:pt>
                <c:pt idx="14">
                  <c:v>3.7602900000000002E-2</c:v>
                </c:pt>
                <c:pt idx="15">
                  <c:v>3.7151999999999998E-2</c:v>
                </c:pt>
                <c:pt idx="17">
                  <c:v>3.5087699999999999E-2</c:v>
                </c:pt>
                <c:pt idx="18">
                  <c:v>3.4970399999999999E-2</c:v>
                </c:pt>
                <c:pt idx="19">
                  <c:v>3.21071E-2</c:v>
                </c:pt>
                <c:pt idx="20">
                  <c:v>3.0054299999999999E-2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Sheet1!$C$2:$C$22</c:f>
              <c:numCache>
                <c:formatCode>General</c:formatCode>
                <c:ptCount val="21"/>
                <c:pt idx="16" formatCode="0.0%">
                  <c:v>3.5925699999999998E-2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55</c:v>
                </c:pt>
                <c:pt idx="1">
                  <c:v>56</c:v>
                </c:pt>
                <c:pt idx="2">
                  <c:v>55</c:v>
                </c:pt>
                <c:pt idx="3">
                  <c:v>56</c:v>
                </c:pt>
                <c:pt idx="4">
                  <c:v>53.633189672999997</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3.1565500000000003E-2</c:v>
                </c:pt>
                <c:pt idx="1">
                  <c:v>3.0489100000000002E-2</c:v>
                </c:pt>
                <c:pt idx="2">
                  <c:v>3.5555200000000002E-2</c:v>
                </c:pt>
                <c:pt idx="3">
                  <c:v>3.1311699999999998E-2</c:v>
                </c:pt>
                <c:pt idx="4">
                  <c:v>3.5925699999999998E-2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Cohort 2023 4-Year Graduation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Palisades Park School District</c:v>
                </c:pt>
                <c:pt idx="1">
                  <c:v>Cliffside Park School District</c:v>
                </c:pt>
                <c:pt idx="2">
                  <c:v>Englewood Public School District</c:v>
                </c:pt>
                <c:pt idx="3">
                  <c:v>Hackensack School District</c:v>
                </c:pt>
                <c:pt idx="4">
                  <c:v>Elmwood Park School District</c:v>
                </c:pt>
                <c:pt idx="5">
                  <c:v>Bogota Public School District</c:v>
                </c:pt>
                <c:pt idx="6">
                  <c:v>Wood-Ridge School District</c:v>
                </c:pt>
                <c:pt idx="7">
                  <c:v>Waldwick School District</c:v>
                </c:pt>
                <c:pt idx="8">
                  <c:v>Garfield Public School District</c:v>
                </c:pt>
                <c:pt idx="9">
                  <c:v>Midland Park School District</c:v>
                </c:pt>
                <c:pt idx="10">
                  <c:v>Ridgefield Park Public School District</c:v>
                </c:pt>
                <c:pt idx="11">
                  <c:v>Ridgefield School District</c:v>
                </c:pt>
                <c:pt idx="12">
                  <c:v>North Arlington School District</c:v>
                </c:pt>
                <c:pt idx="13">
                  <c:v>Teaneck School District</c:v>
                </c:pt>
              </c:strCache>
            </c:strRef>
          </c:cat>
          <c:val>
            <c:numRef>
              <c:f>Sheet1!$B$2:$B$15</c:f>
              <c:numCache>
                <c:formatCode>General</c:formatCode>
                <c:ptCount val="14"/>
                <c:pt idx="0">
                  <c:v>77.3</c:v>
                </c:pt>
                <c:pt idx="1">
                  <c:v>86.2</c:v>
                </c:pt>
                <c:pt idx="2">
                  <c:v>87.9</c:v>
                </c:pt>
                <c:pt idx="3">
                  <c:v>88.5</c:v>
                </c:pt>
                <c:pt idx="4">
                  <c:v>89.4</c:v>
                </c:pt>
                <c:pt idx="5">
                  <c:v>90.4</c:v>
                </c:pt>
                <c:pt idx="6">
                  <c:v>90.7</c:v>
                </c:pt>
                <c:pt idx="7">
                  <c:v>91.2</c:v>
                </c:pt>
                <c:pt idx="8">
                  <c:v>91.7</c:v>
                </c:pt>
                <c:pt idx="9">
                  <c:v>92.2</c:v>
                </c:pt>
                <c:pt idx="10">
                  <c:v>92.5</c:v>
                </c:pt>
                <c:pt idx="11">
                  <c:v>92.9</c:v>
                </c:pt>
                <c:pt idx="12">
                  <c:v>93</c:v>
                </c:pt>
                <c:pt idx="13">
                  <c:v>93.2</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2023 NJ Rate 91.1</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Sheet1!$A$2:$A$15</c:f>
              <c:strCache>
                <c:ptCount val="14"/>
                <c:pt idx="0">
                  <c:v>Palisades Park School District</c:v>
                </c:pt>
                <c:pt idx="1">
                  <c:v>Cliffside Park School District</c:v>
                </c:pt>
                <c:pt idx="2">
                  <c:v>Englewood Public School District</c:v>
                </c:pt>
                <c:pt idx="3">
                  <c:v>Hackensack School District</c:v>
                </c:pt>
                <c:pt idx="4">
                  <c:v>Elmwood Park School District</c:v>
                </c:pt>
                <c:pt idx="5">
                  <c:v>Bogota Public School District</c:v>
                </c:pt>
                <c:pt idx="6">
                  <c:v>Wood-Ridge School District</c:v>
                </c:pt>
                <c:pt idx="7">
                  <c:v>Waldwick School District</c:v>
                </c:pt>
                <c:pt idx="8">
                  <c:v>Garfield Public School District</c:v>
                </c:pt>
                <c:pt idx="9">
                  <c:v>Midland Park School District</c:v>
                </c:pt>
                <c:pt idx="10">
                  <c:v>Ridgefield Park Public School District</c:v>
                </c:pt>
                <c:pt idx="11">
                  <c:v>Ridgefield School District</c:v>
                </c:pt>
                <c:pt idx="12">
                  <c:v>North Arlington School District</c:v>
                </c:pt>
                <c:pt idx="13">
                  <c:v>Teaneck School District</c:v>
                </c:pt>
              </c:strCache>
            </c:strRef>
          </c:cat>
          <c:val>
            <c:numRef>
              <c:f>Sheet1!$C$2:$C$15</c:f>
              <c:numCache>
                <c:formatCode>General</c:formatCode>
                <c:ptCount val="14"/>
                <c:pt idx="0">
                  <c:v>91.1</c:v>
                </c:pt>
                <c:pt idx="1">
                  <c:v>91.1</c:v>
                </c:pt>
                <c:pt idx="2">
                  <c:v>91.1</c:v>
                </c:pt>
                <c:pt idx="3">
                  <c:v>91.1</c:v>
                </c:pt>
                <c:pt idx="4">
                  <c:v>91.1</c:v>
                </c:pt>
                <c:pt idx="5">
                  <c:v>91.1</c:v>
                </c:pt>
                <c:pt idx="6">
                  <c:v>91.1</c:v>
                </c:pt>
                <c:pt idx="7">
                  <c:v>91.1</c:v>
                </c:pt>
                <c:pt idx="8">
                  <c:v>91.1</c:v>
                </c:pt>
                <c:pt idx="9">
                  <c:v>91.1</c:v>
                </c:pt>
                <c:pt idx="10">
                  <c:v>91.1</c:v>
                </c:pt>
                <c:pt idx="11">
                  <c:v>91.1</c:v>
                </c:pt>
                <c:pt idx="12">
                  <c:v>91.1</c:v>
                </c:pt>
                <c:pt idx="13">
                  <c:v>91.1</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80353363862520111"/>
          <c:y val="0.92649272924746306"/>
          <c:w val="0.19646636137479881"/>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0.91700000000000004</c:v>
                </c:pt>
                <c:pt idx="1">
                  <c:v>0.91200000000000003</c:v>
                </c:pt>
                <c:pt idx="2">
                  <c:v>0.94199999999999995</c:v>
                </c:pt>
                <c:pt idx="3">
                  <c:v>0.95499999999999996</c:v>
                </c:pt>
                <c:pt idx="4">
                  <c:v>0.94599999999999995</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Sheet1!$B$2:$B$22</c:f>
              <c:numCache>
                <c:formatCode>0.0%</c:formatCode>
                <c:ptCount val="21"/>
                <c:pt idx="0">
                  <c:v>0.9</c:v>
                </c:pt>
                <c:pt idx="1">
                  <c:v>0.91700000000000004</c:v>
                </c:pt>
                <c:pt idx="2">
                  <c:v>0.91900000000000004</c:v>
                </c:pt>
                <c:pt idx="3">
                  <c:v>0.92400000000000004</c:v>
                </c:pt>
                <c:pt idx="4">
                  <c:v>0.92500000000000004</c:v>
                </c:pt>
                <c:pt idx="5">
                  <c:v>0.93100000000000005</c:v>
                </c:pt>
                <c:pt idx="6">
                  <c:v>0.93300000000000005</c:v>
                </c:pt>
                <c:pt idx="7">
                  <c:v>0.93400000000000005</c:v>
                </c:pt>
                <c:pt idx="8" formatCode="General">
                  <c:v>0.93500000000000005</c:v>
                </c:pt>
                <c:pt idx="9">
                  <c:v>0.94</c:v>
                </c:pt>
                <c:pt idx="10">
                  <c:v>0.94299999999999995</c:v>
                </c:pt>
                <c:pt idx="11">
                  <c:v>0.94499999999999995</c:v>
                </c:pt>
                <c:pt idx="12">
                  <c:v>0.94499999999999995</c:v>
                </c:pt>
                <c:pt idx="14">
                  <c:v>0.95199999999999996</c:v>
                </c:pt>
                <c:pt idx="15">
                  <c:v>0.95299999999999996</c:v>
                </c:pt>
                <c:pt idx="16">
                  <c:v>0.95799999999999996</c:v>
                </c:pt>
                <c:pt idx="17">
                  <c:v>0.96</c:v>
                </c:pt>
                <c:pt idx="18">
                  <c:v>0.96099999999999997</c:v>
                </c:pt>
                <c:pt idx="19">
                  <c:v>0.96199999999999997</c:v>
                </c:pt>
                <c:pt idx="20">
                  <c:v>0.96499999999999997</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Sheet1!$C$2:$C$22</c:f>
              <c:numCache>
                <c:formatCode>General</c:formatCode>
                <c:ptCount val="21"/>
                <c:pt idx="13">
                  <c:v>0.94599999999999995</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Sheet1!$B$2:$B$22</c:f>
              <c:numCache>
                <c:formatCode>General</c:formatCode>
                <c:ptCount val="21"/>
                <c:pt idx="5">
                  <c:v>10.88</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Total Crime Rate</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Sheet1!$C$2:$C$22</c:f>
              <c:numCache>
                <c:formatCode>0.00</c:formatCode>
                <c:ptCount val="21"/>
                <c:pt idx="0">
                  <c:v>4.64669619900251</c:v>
                </c:pt>
                <c:pt idx="1">
                  <c:v>4.8090019487458902</c:v>
                </c:pt>
                <c:pt idx="2">
                  <c:v>6.9093938354486202</c:v>
                </c:pt>
                <c:pt idx="3">
                  <c:v>8.1732139636888306</c:v>
                </c:pt>
                <c:pt idx="4">
                  <c:v>8.9309554709670191</c:v>
                </c:pt>
                <c:pt idx="6">
                  <c:v>11.921618204804</c:v>
                </c:pt>
                <c:pt idx="7">
                  <c:v>13.6995486004603</c:v>
                </c:pt>
                <c:pt idx="8">
                  <c:v>14.419292484687601</c:v>
                </c:pt>
                <c:pt idx="9">
                  <c:v>15.3824528068675</c:v>
                </c:pt>
                <c:pt idx="10">
                  <c:v>17.154399448221501</c:v>
                </c:pt>
                <c:pt idx="11">
                  <c:v>18.7673468825543</c:v>
                </c:pt>
                <c:pt idx="12">
                  <c:v>19.2884387274574</c:v>
                </c:pt>
                <c:pt idx="13">
                  <c:v>20.153219864234199</c:v>
                </c:pt>
                <c:pt idx="14">
                  <c:v>21.222646419994099</c:v>
                </c:pt>
                <c:pt idx="15">
                  <c:v>21.524020323339801</c:v>
                </c:pt>
                <c:pt idx="16">
                  <c:v>23.676413037401499</c:v>
                </c:pt>
                <c:pt idx="17">
                  <c:v>26.3819833686218</c:v>
                </c:pt>
                <c:pt idx="18">
                  <c:v>31.995314942282199</c:v>
                </c:pt>
                <c:pt idx="19">
                  <c:v>33.451202263083502</c:v>
                </c:pt>
                <c:pt idx="20">
                  <c:v>37.615277816088799</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3378668575519061E-2"/>
                  <c:y val="0.1696255962745977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6.3223574325936505E-2"/>
                  <c:y val="-0.3525087058934692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9</c:v>
                </c:pt>
                <c:pt idx="1">
                  <c:v>56</c:v>
                </c:pt>
                <c:pt idx="2">
                  <c:v>165</c:v>
                </c:pt>
                <c:pt idx="3">
                  <c:v>479</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867</c:v>
                </c:pt>
                <c:pt idx="1">
                  <c:v>7943</c:v>
                </c:pt>
                <c:pt idx="2">
                  <c:v>1058</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Sheet1!$B$2:$B$22</c:f>
              <c:numCache>
                <c:formatCode>General</c:formatCode>
                <c:ptCount val="21"/>
                <c:pt idx="0">
                  <c:v>0.78259999999999996</c:v>
                </c:pt>
                <c:pt idx="1">
                  <c:v>1.0397700000000001</c:v>
                </c:pt>
                <c:pt idx="2">
                  <c:v>1.0717000000000001</c:v>
                </c:pt>
                <c:pt idx="3">
                  <c:v>1.1459600000000001</c:v>
                </c:pt>
                <c:pt idx="4">
                  <c:v>1.1575200000000001</c:v>
                </c:pt>
                <c:pt idx="5">
                  <c:v>1.5809</c:v>
                </c:pt>
                <c:pt idx="6">
                  <c:v>2.1857099999999998</c:v>
                </c:pt>
                <c:pt idx="7">
                  <c:v>2.2530600000000001</c:v>
                </c:pt>
                <c:pt idx="8">
                  <c:v>2.4234200000000001</c:v>
                </c:pt>
                <c:pt idx="9">
                  <c:v>2.5204599999999999</c:v>
                </c:pt>
                <c:pt idx="11">
                  <c:v>2.6693199999999999</c:v>
                </c:pt>
                <c:pt idx="12">
                  <c:v>3.1207600000000002</c:v>
                </c:pt>
                <c:pt idx="13">
                  <c:v>3.4020800000000002</c:v>
                </c:pt>
                <c:pt idx="14">
                  <c:v>3.4252600000000002</c:v>
                </c:pt>
                <c:pt idx="15">
                  <c:v>4.2535100000000003</c:v>
                </c:pt>
                <c:pt idx="16">
                  <c:v>4.2708700000000004</c:v>
                </c:pt>
                <c:pt idx="17">
                  <c:v>6.7025499999999996</c:v>
                </c:pt>
                <c:pt idx="18">
                  <c:v>7.0067399999999997</c:v>
                </c:pt>
                <c:pt idx="19">
                  <c:v>7.95573</c:v>
                </c:pt>
                <c:pt idx="20">
                  <c:v>33.877429999999997</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Sheet1!$C$2:$C$22</c:f>
              <c:numCache>
                <c:formatCode>General</c:formatCode>
                <c:ptCount val="21"/>
                <c:pt idx="10">
                  <c:v>2.54</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Sheet1!$D$2:$D$22</c:f>
              <c:numCache>
                <c:formatCode>General</c:formatCode>
                <c:ptCount val="21"/>
                <c:pt idx="0">
                  <c:v>4.1863299999999999</c:v>
                </c:pt>
                <c:pt idx="1">
                  <c:v>4.1863299999999999</c:v>
                </c:pt>
                <c:pt idx="2">
                  <c:v>4.1863299999999999</c:v>
                </c:pt>
                <c:pt idx="3">
                  <c:v>4.1863299999999999</c:v>
                </c:pt>
                <c:pt idx="4">
                  <c:v>4.1863299999999999</c:v>
                </c:pt>
                <c:pt idx="5">
                  <c:v>4.1863299999999999</c:v>
                </c:pt>
                <c:pt idx="6">
                  <c:v>4.1863299999999999</c:v>
                </c:pt>
                <c:pt idx="7">
                  <c:v>4.1863299999999999</c:v>
                </c:pt>
                <c:pt idx="8">
                  <c:v>4.1863299999999999</c:v>
                </c:pt>
                <c:pt idx="9">
                  <c:v>4.1863299999999999</c:v>
                </c:pt>
                <c:pt idx="10">
                  <c:v>4.1863299999999999</c:v>
                </c:pt>
                <c:pt idx="11">
                  <c:v>4.1863299999999999</c:v>
                </c:pt>
                <c:pt idx="12">
                  <c:v>4.1863299999999999</c:v>
                </c:pt>
                <c:pt idx="13">
                  <c:v>4.1863299999999999</c:v>
                </c:pt>
                <c:pt idx="14">
                  <c:v>4.1863299999999999</c:v>
                </c:pt>
                <c:pt idx="15">
                  <c:v>4.1863299999999999</c:v>
                </c:pt>
                <c:pt idx="16">
                  <c:v>4.1863299999999999</c:v>
                </c:pt>
                <c:pt idx="17">
                  <c:v>4.1863299999999999</c:v>
                </c:pt>
                <c:pt idx="18">
                  <c:v>4.1863299999999999</c:v>
                </c:pt>
                <c:pt idx="19">
                  <c:v>4.1863299999999999</c:v>
                </c:pt>
                <c:pt idx="20">
                  <c:v>4.1863299999999999</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0740206692913386"/>
          <c:y val="0.87893986242298117"/>
          <c:w val="0.17764296259842516"/>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Atlantic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4.8513200000000003</c:v>
                </c:pt>
                <c:pt idx="1">
                  <c:v>4.7272400000000001</c:v>
                </c:pt>
                <c:pt idx="2">
                  <c:v>3</c:v>
                </c:pt>
                <c:pt idx="4">
                  <c:v>2.5415899999999998</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7.4523599999999997</c:v>
                </c:pt>
                <c:pt idx="1">
                  <c:v>7.5911299999999997</c:v>
                </c:pt>
                <c:pt idx="2">
                  <c:v>4.63103</c:v>
                </c:pt>
                <c:pt idx="4">
                  <c:v>4.1863299999999999</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Sheet1!$B$2:$B$22</c:f>
              <c:numCache>
                <c:formatCode>General</c:formatCode>
                <c:ptCount val="21"/>
                <c:pt idx="16">
                  <c:v>131</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Sheet1!$C$2:$C$22</c:f>
              <c:numCache>
                <c:formatCode>General</c:formatCode>
                <c:ptCount val="21"/>
                <c:pt idx="0">
                  <c:v>8</c:v>
                </c:pt>
                <c:pt idx="1">
                  <c:v>15</c:v>
                </c:pt>
                <c:pt idx="2">
                  <c:v>17</c:v>
                </c:pt>
                <c:pt idx="3">
                  <c:v>26</c:v>
                </c:pt>
                <c:pt idx="4">
                  <c:v>42</c:v>
                </c:pt>
                <c:pt idx="5">
                  <c:v>60</c:v>
                </c:pt>
                <c:pt idx="6">
                  <c:v>73</c:v>
                </c:pt>
                <c:pt idx="7">
                  <c:v>81</c:v>
                </c:pt>
                <c:pt idx="8">
                  <c:v>81</c:v>
                </c:pt>
                <c:pt idx="9">
                  <c:v>89</c:v>
                </c:pt>
                <c:pt idx="10">
                  <c:v>91</c:v>
                </c:pt>
                <c:pt idx="11">
                  <c:v>93</c:v>
                </c:pt>
                <c:pt idx="12">
                  <c:v>93</c:v>
                </c:pt>
                <c:pt idx="13">
                  <c:v>102</c:v>
                </c:pt>
                <c:pt idx="14">
                  <c:v>107</c:v>
                </c:pt>
                <c:pt idx="15">
                  <c:v>121</c:v>
                </c:pt>
                <c:pt idx="16">
                  <c:v>131</c:v>
                </c:pt>
                <c:pt idx="17">
                  <c:v>161</c:v>
                </c:pt>
                <c:pt idx="18">
                  <c:v>177</c:v>
                </c:pt>
                <c:pt idx="19">
                  <c:v>220</c:v>
                </c:pt>
                <c:pt idx="20">
                  <c:v>264</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Sheet1!$D$2:$D$22</c:f>
              <c:numCache>
                <c:formatCode>General</c:formatCode>
                <c:ptCount val="21"/>
                <c:pt idx="0">
                  <c:v>86</c:v>
                </c:pt>
                <c:pt idx="1">
                  <c:v>117</c:v>
                </c:pt>
                <c:pt idx="2">
                  <c:v>93</c:v>
                </c:pt>
                <c:pt idx="3">
                  <c:v>105</c:v>
                </c:pt>
                <c:pt idx="4">
                  <c:v>177</c:v>
                </c:pt>
                <c:pt idx="5">
                  <c:v>680</c:v>
                </c:pt>
                <c:pt idx="6">
                  <c:v>310</c:v>
                </c:pt>
                <c:pt idx="7">
                  <c:v>696</c:v>
                </c:pt>
                <c:pt idx="8">
                  <c:v>724</c:v>
                </c:pt>
                <c:pt idx="9">
                  <c:v>666</c:v>
                </c:pt>
                <c:pt idx="10">
                  <c:v>308</c:v>
                </c:pt>
                <c:pt idx="11">
                  <c:v>817</c:v>
                </c:pt>
                <c:pt idx="12">
                  <c:v>705</c:v>
                </c:pt>
                <c:pt idx="13">
                  <c:v>1118</c:v>
                </c:pt>
                <c:pt idx="14">
                  <c:v>611</c:v>
                </c:pt>
                <c:pt idx="15">
                  <c:v>811</c:v>
                </c:pt>
                <c:pt idx="16">
                  <c:v>568</c:v>
                </c:pt>
                <c:pt idx="17">
                  <c:v>1404</c:v>
                </c:pt>
                <c:pt idx="18">
                  <c:v>1296</c:v>
                </c:pt>
                <c:pt idx="19">
                  <c:v>1375</c:v>
                </c:pt>
                <c:pt idx="20">
                  <c:v>1863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 Violence Copy County </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Sheet1!$E$2:$E$22</c:f>
              <c:numCache>
                <c:formatCode>General</c:formatCode>
                <c:ptCount val="21"/>
                <c:pt idx="16">
                  <c:v>568</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Sheet1!$B$2:$B$22</c:f>
              <c:numCache>
                <c:formatCode>General</c:formatCode>
                <c:ptCount val="21"/>
                <c:pt idx="0">
                  <c:v>74.533900654000007</c:v>
                </c:pt>
                <c:pt idx="1">
                  <c:v>67.000691446999994</c:v>
                </c:pt>
                <c:pt idx="2">
                  <c:v>65.71594202</c:v>
                </c:pt>
                <c:pt idx="3">
                  <c:v>63.597052886999997</c:v>
                </c:pt>
                <c:pt idx="4">
                  <c:v>62.887250549999997</c:v>
                </c:pt>
                <c:pt idx="5">
                  <c:v>62.671106942000002</c:v>
                </c:pt>
                <c:pt idx="6">
                  <c:v>61.769553412</c:v>
                </c:pt>
                <c:pt idx="7">
                  <c:v>59.478249562000002</c:v>
                </c:pt>
                <c:pt idx="8">
                  <c:v>58.429894609999998</c:v>
                </c:pt>
                <c:pt idx="9">
                  <c:v>55.495164715999998</c:v>
                </c:pt>
                <c:pt idx="10">
                  <c:v>55.328288856999997</c:v>
                </c:pt>
                <c:pt idx="11">
                  <c:v>55.047526673999997</c:v>
                </c:pt>
                <c:pt idx="13">
                  <c:v>53.538124850999999</c:v>
                </c:pt>
                <c:pt idx="14">
                  <c:v>53.260226760000002</c:v>
                </c:pt>
                <c:pt idx="15">
                  <c:v>51.705481708999997</c:v>
                </c:pt>
                <c:pt idx="16">
                  <c:v>47.409640928000002</c:v>
                </c:pt>
                <c:pt idx="17">
                  <c:v>45.926842835000002</c:v>
                </c:pt>
                <c:pt idx="18">
                  <c:v>45.693402415999998</c:v>
                </c:pt>
                <c:pt idx="19">
                  <c:v>39.594789634999998</c:v>
                </c:pt>
                <c:pt idx="20">
                  <c:v>38.889922652000003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Sheet1!$C$2:$C$22</c:f>
              <c:numCache>
                <c:formatCode>General</c:formatCode>
                <c:ptCount val="21"/>
                <c:pt idx="12" formatCode="0.00">
                  <c:v>53.633189672999997</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65</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Sheet1!$D$2:$D$22</c:f>
              <c:numCache>
                <c:formatCode>0</c:formatCode>
                <c:ptCount val="21"/>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9.8000000000000007</c:v>
                </c:pt>
                <c:pt idx="1">
                  <c:v>10.1</c:v>
                </c:pt>
                <c:pt idx="2">
                  <c:v>10.1</c:v>
                </c:pt>
                <c:pt idx="3">
                  <c:v>10.081750312</c:v>
                </c:pt>
                <c:pt idx="4">
                  <c:v>9.5196258409999999</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Sheet1!$B$2:$B$22</c:f>
              <c:numCache>
                <c:formatCode>General</c:formatCode>
                <c:ptCount val="21"/>
                <c:pt idx="5">
                  <c:v>9.5</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Sheet1!$C$2:$C$22</c:f>
              <c:numCache>
                <c:formatCode>General</c:formatCode>
                <c:ptCount val="21"/>
                <c:pt idx="0">
                  <c:v>12.230689623</c:v>
                </c:pt>
                <c:pt idx="1">
                  <c:v>11.222826921999999</c:v>
                </c:pt>
                <c:pt idx="2">
                  <c:v>10.883705020000001</c:v>
                </c:pt>
                <c:pt idx="3">
                  <c:v>10.098222829999999</c:v>
                </c:pt>
                <c:pt idx="4">
                  <c:v>9.5440411317000002</c:v>
                </c:pt>
                <c:pt idx="6">
                  <c:v>9.4384450649999998</c:v>
                </c:pt>
                <c:pt idx="7">
                  <c:v>9.2869314648000003</c:v>
                </c:pt>
                <c:pt idx="8">
                  <c:v>8.6696589031000002</c:v>
                </c:pt>
                <c:pt idx="9">
                  <c:v>8.3984913706000004</c:v>
                </c:pt>
                <c:pt idx="10">
                  <c:v>8.3356846999999998</c:v>
                </c:pt>
                <c:pt idx="11">
                  <c:v>8.1762778010999995</c:v>
                </c:pt>
                <c:pt idx="12">
                  <c:v>8.1277507629999999</c:v>
                </c:pt>
                <c:pt idx="13">
                  <c:v>7.8469407432000002</c:v>
                </c:pt>
                <c:pt idx="14">
                  <c:v>7.7464122836999998</c:v>
                </c:pt>
                <c:pt idx="15">
                  <c:v>7.4861068383999996</c:v>
                </c:pt>
                <c:pt idx="16">
                  <c:v>7.3568775310000003</c:v>
                </c:pt>
                <c:pt idx="17">
                  <c:v>7.0254401998000002</c:v>
                </c:pt>
                <c:pt idx="18">
                  <c:v>7.0108074292999998</c:v>
                </c:pt>
                <c:pt idx="19">
                  <c:v>6.1918641461000004</c:v>
                </c:pt>
                <c:pt idx="20">
                  <c:v>5.2529457067000003</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Sheet1!$D$2:$D$22</c:f>
              <c:numCache>
                <c:formatCode>General</c:formatCode>
                <c:ptCount val="21"/>
                <c:pt idx="0">
                  <c:v>8.0790924483000008</c:v>
                </c:pt>
                <c:pt idx="1">
                  <c:v>8.0790924483000008</c:v>
                </c:pt>
                <c:pt idx="2">
                  <c:v>8.0790924483000008</c:v>
                </c:pt>
                <c:pt idx="3">
                  <c:v>8.0790924483000008</c:v>
                </c:pt>
                <c:pt idx="4">
                  <c:v>8.0790924483000008</c:v>
                </c:pt>
                <c:pt idx="5">
                  <c:v>8.0790924483000008</c:v>
                </c:pt>
                <c:pt idx="6">
                  <c:v>8.0790924483000008</c:v>
                </c:pt>
                <c:pt idx="7">
                  <c:v>8.0790924483000008</c:v>
                </c:pt>
                <c:pt idx="8">
                  <c:v>8.0790924483000008</c:v>
                </c:pt>
                <c:pt idx="9">
                  <c:v>8.0790924483000008</c:v>
                </c:pt>
                <c:pt idx="10">
                  <c:v>8.0790924483000008</c:v>
                </c:pt>
                <c:pt idx="11">
                  <c:v>8.0790924483000008</c:v>
                </c:pt>
                <c:pt idx="12">
                  <c:v>8.0790924483000008</c:v>
                </c:pt>
                <c:pt idx="13">
                  <c:v>8.0790924483000008</c:v>
                </c:pt>
                <c:pt idx="14">
                  <c:v>8.0790924483000008</c:v>
                </c:pt>
                <c:pt idx="15">
                  <c:v>8.0790924483000008</c:v>
                </c:pt>
                <c:pt idx="16">
                  <c:v>8.0790924483000008</c:v>
                </c:pt>
                <c:pt idx="17">
                  <c:v>8.0790924483000008</c:v>
                </c:pt>
                <c:pt idx="18">
                  <c:v>8.0790924483000008</c:v>
                </c:pt>
                <c:pt idx="19">
                  <c:v>8.0790924483000008</c:v>
                </c:pt>
                <c:pt idx="20">
                  <c:v>8.0790924483000008</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699893568213416"/>
          <c:y val="0.87962459137687043"/>
          <c:w val="0.23365767972704013"/>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1"/>
          <c:order val="0"/>
          <c:tx>
            <c:strRef>
              <c:f>Sheet1!$B$1</c:f>
              <c:strCache>
                <c:ptCount val="1"/>
                <c:pt idx="0">
                  <c:v>Rate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Sheet1!$B$2:$B$23</c:f>
              <c:numCache>
                <c:formatCode>0.00</c:formatCode>
                <c:ptCount val="22"/>
                <c:pt idx="0">
                  <c:v>3.0271325732264001</c:v>
                </c:pt>
                <c:pt idx="1">
                  <c:v>3.59436997046974</c:v>
                </c:pt>
                <c:pt idx="3">
                  <c:v>5.1254167899378702</c:v>
                </c:pt>
                <c:pt idx="4">
                  <c:v>5.4657960112418804</c:v>
                </c:pt>
                <c:pt idx="5">
                  <c:v>5.4878628577638304</c:v>
                </c:pt>
                <c:pt idx="6">
                  <c:v>5.7974703490239596</c:v>
                </c:pt>
                <c:pt idx="7">
                  <c:v>5.8973015377811997</c:v>
                </c:pt>
                <c:pt idx="8">
                  <c:v>6.00817304826995</c:v>
                </c:pt>
                <c:pt idx="9">
                  <c:v>6.47685191856025</c:v>
                </c:pt>
                <c:pt idx="10">
                  <c:v>7.5612357105601502</c:v>
                </c:pt>
                <c:pt idx="11">
                  <c:v>8.4148828600318808</c:v>
                </c:pt>
                <c:pt idx="12">
                  <c:v>8.6669125365258601</c:v>
                </c:pt>
                <c:pt idx="13">
                  <c:v>9.1776626088671094</c:v>
                </c:pt>
                <c:pt idx="14">
                  <c:v>9.2362820490348003</c:v>
                </c:pt>
                <c:pt idx="15">
                  <c:v>11.4442447744254</c:v>
                </c:pt>
                <c:pt idx="16">
                  <c:v>12.6844503936004</c:v>
                </c:pt>
                <c:pt idx="17">
                  <c:v>13.440392971849599</c:v>
                </c:pt>
                <c:pt idx="18">
                  <c:v>14.3866151195628</c:v>
                </c:pt>
                <c:pt idx="19">
                  <c:v>14.7139728805515</c:v>
                </c:pt>
                <c:pt idx="20">
                  <c:v>16.6039244428157</c:v>
                </c:pt>
                <c:pt idx="21">
                  <c:v>7.0967961214655304</c:v>
                </c:pt>
              </c:numCache>
            </c:numRef>
          </c:val>
          <c:extLst>
            <c:ext xmlns:c16="http://schemas.microsoft.com/office/drawing/2014/chart" uri="{C3380CC4-5D6E-409C-BE32-E72D297353CC}">
              <c16:uniqueId val="{00000001-C741-456B-9E2D-1E7DCD41CD62}"/>
            </c:ext>
          </c:extLst>
        </c:ser>
        <c:ser>
          <c:idx val="2"/>
          <c:order val="1"/>
          <c:tx>
            <c:strRef>
              <c:f>Sheet1!$C$1</c:f>
              <c:strCache>
                <c:ptCount val="1"/>
                <c:pt idx="0">
                  <c:v>County</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1-456B-9E2D-1E7DCD41CD6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56B-9E2D-1E7DCD41CD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Sheet1!$C$2:$C$23</c:f>
              <c:numCache>
                <c:formatCode>General</c:formatCode>
                <c:ptCount val="22"/>
                <c:pt idx="2" formatCode="0.00">
                  <c:v>3.6262113768757902</c:v>
                </c:pt>
              </c:numCache>
            </c:numRef>
          </c:val>
          <c:extLst>
            <c:ext xmlns:c16="http://schemas.microsoft.com/office/drawing/2014/chart" uri="{C3380CC4-5D6E-409C-BE32-E72D297353CC}">
              <c16:uniqueId val="{00000004-C741-456B-9E2D-1E7DCD41CD6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00" sourceLinked="1"/>
        <c:majorTickMark val="none"/>
        <c:minorTickMark val="none"/>
        <c:tickLblPos val="nextTo"/>
        <c:crossAx val="378091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3391</c:v>
                </c:pt>
                <c:pt idx="1">
                  <c:v>3269</c:v>
                </c:pt>
                <c:pt idx="2">
                  <c:v>3614</c:v>
                </c:pt>
                <c:pt idx="3">
                  <c:v>3410</c:v>
                </c:pt>
                <c:pt idx="4">
                  <c:v>3377</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2020</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3570381888435126"/>
                  <c:y val="-6.7968745818851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7.4547943032020988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2.9666152974612545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Assault</c:v>
                </c:pt>
                <c:pt idx="1">
                  <c:v>Harassment</c:v>
                </c:pt>
                <c:pt idx="2">
                  <c:v>Criminal mischief</c:v>
                </c:pt>
                <c:pt idx="3">
                  <c:v>Contempt of Court</c:v>
                </c:pt>
                <c:pt idx="4">
                  <c:v>Terroristic Threats</c:v>
                </c:pt>
                <c:pt idx="5">
                  <c:v>Stalking</c:v>
                </c:pt>
                <c:pt idx="6">
                  <c:v>Other</c:v>
                </c:pt>
              </c:strCache>
            </c:strRef>
          </c:cat>
          <c:val>
            <c:numRef>
              <c:f>Sheet1!$B$2:$B$8</c:f>
              <c:numCache>
                <c:formatCode>General</c:formatCode>
                <c:ptCount val="7"/>
                <c:pt idx="0">
                  <c:v>1387</c:v>
                </c:pt>
                <c:pt idx="1">
                  <c:v>1355</c:v>
                </c:pt>
                <c:pt idx="2">
                  <c:v>215</c:v>
                </c:pt>
                <c:pt idx="3">
                  <c:v>170</c:v>
                </c:pt>
                <c:pt idx="4" formatCode="#,##0">
                  <c:v>154</c:v>
                </c:pt>
                <c:pt idx="5">
                  <c:v>28</c:v>
                </c:pt>
                <c:pt idx="6">
                  <c:v>111</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Sheet1!$C$1</c:f>
              <c:strCache>
                <c:ptCount val="1"/>
                <c:pt idx="0">
                  <c:v># NEW COMPLAINTS FILED</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5BB4-4111-809D-3FAA7E056C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Sheet1!$C$2:$C$22</c:f>
              <c:numCache>
                <c:formatCode>General</c:formatCode>
                <c:ptCount val="21"/>
                <c:pt idx="0">
                  <c:v>304</c:v>
                </c:pt>
                <c:pt idx="1">
                  <c:v>517</c:v>
                </c:pt>
                <c:pt idx="2">
                  <c:v>522</c:v>
                </c:pt>
                <c:pt idx="3">
                  <c:v>540</c:v>
                </c:pt>
                <c:pt idx="4">
                  <c:v>552</c:v>
                </c:pt>
                <c:pt idx="5">
                  <c:v>919</c:v>
                </c:pt>
                <c:pt idx="6">
                  <c:v>1193</c:v>
                </c:pt>
                <c:pt idx="7">
                  <c:v>1382</c:v>
                </c:pt>
                <c:pt idx="8">
                  <c:v>1735</c:v>
                </c:pt>
                <c:pt idx="9">
                  <c:v>1750</c:v>
                </c:pt>
                <c:pt idx="10">
                  <c:v>1828</c:v>
                </c:pt>
                <c:pt idx="11">
                  <c:v>1856</c:v>
                </c:pt>
                <c:pt idx="12">
                  <c:v>2033</c:v>
                </c:pt>
                <c:pt idx="13">
                  <c:v>2297</c:v>
                </c:pt>
                <c:pt idx="14">
                  <c:v>2308</c:v>
                </c:pt>
                <c:pt idx="15">
                  <c:v>2538</c:v>
                </c:pt>
                <c:pt idx="17">
                  <c:v>2820</c:v>
                </c:pt>
                <c:pt idx="18">
                  <c:v>2958</c:v>
                </c:pt>
                <c:pt idx="19">
                  <c:v>3813</c:v>
                </c:pt>
                <c:pt idx="20">
                  <c:v>3870</c:v>
                </c:pt>
              </c:numCache>
            </c:numRef>
          </c:val>
          <c:extLst>
            <c:ext xmlns:c16="http://schemas.microsoft.com/office/drawing/2014/chart" uri="{C3380CC4-5D6E-409C-BE32-E72D297353CC}">
              <c16:uniqueId val="{00000002-5BB4-4111-809D-3FAA7E056C4D}"/>
            </c:ext>
          </c:extLst>
        </c:ser>
        <c:ser>
          <c:idx val="1"/>
          <c:order val="1"/>
          <c:tx>
            <c:strRef>
              <c:f>Sheet1!$B$1</c:f>
              <c:strCache>
                <c:ptCount val="1"/>
                <c:pt idx="0">
                  <c:v>COUNTY COPY</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4-4111-809D-3FAA7E056C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Sheet1!$B$2:$B$22</c:f>
              <c:numCache>
                <c:formatCode>General</c:formatCode>
                <c:ptCount val="21"/>
                <c:pt idx="16">
                  <c:v>2666</c:v>
                </c:pt>
              </c:numCache>
            </c:numRef>
          </c:val>
          <c:extLst>
            <c:ext xmlns:c16="http://schemas.microsoft.com/office/drawing/2014/chart" uri="{C3380CC4-5D6E-409C-BE32-E72D297353CC}">
              <c16:uniqueId val="{00000004-5BB4-4111-809D-3FAA7E056C4D}"/>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Sheet1!$B$2:$B$22</c:f>
              <c:numCache>
                <c:formatCode>General</c:formatCode>
                <c:ptCount val="21"/>
                <c:pt idx="15">
                  <c:v>89729</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Sheet1!$C$2:$C$22</c:f>
              <c:numCache>
                <c:formatCode>"$"#,##0_);[Red]\("$"#,##0\)</c:formatCode>
                <c:ptCount val="21"/>
                <c:pt idx="0">
                  <c:v>44193</c:v>
                </c:pt>
                <c:pt idx="1">
                  <c:v>61252</c:v>
                </c:pt>
                <c:pt idx="2">
                  <c:v>61377</c:v>
                </c:pt>
                <c:pt idx="3">
                  <c:v>66809</c:v>
                </c:pt>
                <c:pt idx="4">
                  <c:v>67089</c:v>
                </c:pt>
                <c:pt idx="5">
                  <c:v>69065</c:v>
                </c:pt>
                <c:pt idx="6">
                  <c:v>71089</c:v>
                </c:pt>
                <c:pt idx="7">
                  <c:v>71319</c:v>
                </c:pt>
                <c:pt idx="8">
                  <c:v>72333</c:v>
                </c:pt>
                <c:pt idx="9">
                  <c:v>73743</c:v>
                </c:pt>
                <c:pt idx="10">
                  <c:v>75785</c:v>
                </c:pt>
                <c:pt idx="11">
                  <c:v>80397</c:v>
                </c:pt>
                <c:pt idx="12" formatCode="_(&quot;$&quot;* #,##0_);_(&quot;$&quot;* \(#,##0\);_(&quot;$&quot;* &quot;-&quot;??_);_(@_)">
                  <c:v>80506</c:v>
                </c:pt>
                <c:pt idx="13">
                  <c:v>80699</c:v>
                </c:pt>
                <c:pt idx="14">
                  <c:v>83057</c:v>
                </c:pt>
                <c:pt idx="15">
                  <c:v>89729</c:v>
                </c:pt>
                <c:pt idx="16">
                  <c:v>92526</c:v>
                </c:pt>
                <c:pt idx="17">
                  <c:v>100632</c:v>
                </c:pt>
                <c:pt idx="18">
                  <c:v>101283</c:v>
                </c:pt>
                <c:pt idx="19">
                  <c:v>101760</c:v>
                </c:pt>
                <c:pt idx="20">
                  <c:v>102871</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Sheet1!$D$2:$D$22</c:f>
              <c:numCache>
                <c:formatCode>"$"#,##0_);[Red]\("$"#,##0\)</c:formatCode>
                <c:ptCount val="21"/>
                <c:pt idx="0">
                  <c:v>40386</c:v>
                </c:pt>
                <c:pt idx="1">
                  <c:v>53469</c:v>
                </c:pt>
                <c:pt idx="2">
                  <c:v>51479</c:v>
                </c:pt>
                <c:pt idx="3">
                  <c:v>57069</c:v>
                </c:pt>
                <c:pt idx="4">
                  <c:v>56942</c:v>
                </c:pt>
                <c:pt idx="5">
                  <c:v>61502</c:v>
                </c:pt>
                <c:pt idx="6">
                  <c:v>61523</c:v>
                </c:pt>
                <c:pt idx="7">
                  <c:v>62848</c:v>
                </c:pt>
                <c:pt idx="8">
                  <c:v>61112</c:v>
                </c:pt>
                <c:pt idx="9">
                  <c:v>63620</c:v>
                </c:pt>
                <c:pt idx="10">
                  <c:v>69718</c:v>
                </c:pt>
                <c:pt idx="11">
                  <c:v>62436</c:v>
                </c:pt>
                <c:pt idx="12" formatCode="_(&quot;$&quot;* #,##0_);_(&quot;$&quot;* \(#,##0\);_(&quot;$&quot;* &quot;-&quot;??_);_(@_)">
                  <c:v>64064</c:v>
                </c:pt>
                <c:pt idx="13">
                  <c:v>63780</c:v>
                </c:pt>
                <c:pt idx="14">
                  <c:v>64840</c:v>
                </c:pt>
                <c:pt idx="15">
                  <c:v>71707</c:v>
                </c:pt>
                <c:pt idx="16">
                  <c:v>62029</c:v>
                </c:pt>
                <c:pt idx="17">
                  <c:v>74078</c:v>
                </c:pt>
                <c:pt idx="18">
                  <c:v>80133</c:v>
                </c:pt>
                <c:pt idx="19">
                  <c:v>77864</c:v>
                </c:pt>
                <c:pt idx="20">
                  <c:v>81235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Sheet1!$E$2:$E$22</c:f>
              <c:numCache>
                <c:formatCode>General</c:formatCode>
                <c:ptCount val="21"/>
                <c:pt idx="15">
                  <c:v>71707</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78131</c:v>
                </c:pt>
                <c:pt idx="1">
                  <c:v>80709</c:v>
                </c:pt>
                <c:pt idx="2">
                  <c:v>82567</c:v>
                </c:pt>
                <c:pt idx="3">
                  <c:v>87059</c:v>
                </c:pt>
                <c:pt idx="4">
                  <c:v>89729</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_("$"* #,##0_);_("$"* \(#,##0\);_("$"* "-"??_);_(@_)</c:formatCode>
                <c:ptCount val="5"/>
                <c:pt idx="0">
                  <c:v>64035</c:v>
                </c:pt>
                <c:pt idx="1">
                  <c:v>62024</c:v>
                </c:pt>
                <c:pt idx="2">
                  <c:v>67546</c:v>
                </c:pt>
                <c:pt idx="3">
                  <c:v>71274</c:v>
                </c:pt>
                <c:pt idx="4">
                  <c:v>71707</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Sheet1!$B$2:$B$22</c:f>
              <c:numCache>
                <c:formatCode>General</c:formatCode>
                <c:ptCount val="21"/>
                <c:pt idx="0">
                  <c:v>43</c:v>
                </c:pt>
                <c:pt idx="1">
                  <c:v>130</c:v>
                </c:pt>
                <c:pt idx="2">
                  <c:v>132</c:v>
                </c:pt>
                <c:pt idx="3">
                  <c:v>141</c:v>
                </c:pt>
                <c:pt idx="4">
                  <c:v>149</c:v>
                </c:pt>
                <c:pt idx="5">
                  <c:v>268</c:v>
                </c:pt>
                <c:pt idx="6">
                  <c:v>326</c:v>
                </c:pt>
                <c:pt idx="7">
                  <c:v>358</c:v>
                </c:pt>
                <c:pt idx="8">
                  <c:v>376</c:v>
                </c:pt>
                <c:pt idx="9">
                  <c:v>403</c:v>
                </c:pt>
                <c:pt idx="11">
                  <c:v>501</c:v>
                </c:pt>
                <c:pt idx="12">
                  <c:v>522</c:v>
                </c:pt>
                <c:pt idx="13">
                  <c:v>524</c:v>
                </c:pt>
                <c:pt idx="14">
                  <c:v>564</c:v>
                </c:pt>
                <c:pt idx="15">
                  <c:v>571</c:v>
                </c:pt>
                <c:pt idx="16">
                  <c:v>603</c:v>
                </c:pt>
                <c:pt idx="17">
                  <c:v>625</c:v>
                </c:pt>
                <c:pt idx="18">
                  <c:v>680</c:v>
                </c:pt>
                <c:pt idx="19">
                  <c:v>875</c:v>
                </c:pt>
                <c:pt idx="20">
                  <c:v>1008</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Sheet1!$C$2:$C$22</c:f>
              <c:numCache>
                <c:formatCode>General</c:formatCode>
                <c:ptCount val="21"/>
                <c:pt idx="10">
                  <c:v>443</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162</c:v>
                </c:pt>
                <c:pt idx="1">
                  <c:v>182</c:v>
                </c:pt>
                <c:pt idx="2">
                  <c:v>220</c:v>
                </c:pt>
                <c:pt idx="3">
                  <c:v>186</c:v>
                </c:pt>
                <c:pt idx="4">
                  <c:v>130</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0.315</c:v>
                </c:pt>
                <c:pt idx="1">
                  <c:v>0.308</c:v>
                </c:pt>
                <c:pt idx="2">
                  <c:v>0.30499999999999999</c:v>
                </c:pt>
                <c:pt idx="3">
                  <c:v>0.32200000000000001</c:v>
                </c:pt>
                <c:pt idx="4">
                  <c:v>0.316</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Sheet1!$B$2:$B$22</c:f>
              <c:numCache>
                <c:formatCode>0%</c:formatCode>
                <c:ptCount val="21"/>
                <c:pt idx="0">
                  <c:v>0.27272727272727298</c:v>
                </c:pt>
                <c:pt idx="1">
                  <c:v>0.11377245508981999</c:v>
                </c:pt>
                <c:pt idx="2">
                  <c:v>7.8125E-2</c:v>
                </c:pt>
                <c:pt idx="3">
                  <c:v>0</c:v>
                </c:pt>
                <c:pt idx="4">
                  <c:v>0</c:v>
                </c:pt>
                <c:pt idx="5">
                  <c:v>-6.6666666666666697E-3</c:v>
                </c:pt>
                <c:pt idx="6">
                  <c:v>-5.7471264367816098E-2</c:v>
                </c:pt>
                <c:pt idx="7">
                  <c:v>-6.2937062937062901E-2</c:v>
                </c:pt>
                <c:pt idx="8">
                  <c:v>-7.9096045197740106E-2</c:v>
                </c:pt>
                <c:pt idx="9">
                  <c:v>-9.6774193548387094E-2</c:v>
                </c:pt>
                <c:pt idx="10">
                  <c:v>-0.1</c:v>
                </c:pt>
                <c:pt idx="11">
                  <c:v>-0.105960264900662</c:v>
                </c:pt>
                <c:pt idx="12">
                  <c:v>-0.15231788079470199</c:v>
                </c:pt>
                <c:pt idx="13">
                  <c:v>-0.16666666666666699</c:v>
                </c:pt>
                <c:pt idx="14">
                  <c:v>-0.17857142857142899</c:v>
                </c:pt>
                <c:pt idx="15">
                  <c:v>-0.25</c:v>
                </c:pt>
                <c:pt idx="16">
                  <c:v>-0.29803921568627501</c:v>
                </c:pt>
                <c:pt idx="18">
                  <c:v>-0.30622009569378</c:v>
                </c:pt>
                <c:pt idx="19">
                  <c:v>-0.38</c:v>
                </c:pt>
                <c:pt idx="20">
                  <c:v>-0.38888888888888901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Sheet1!$C$2:$C$22</c:f>
              <c:numCache>
                <c:formatCode>General</c:formatCode>
                <c:ptCount val="21"/>
                <c:pt idx="17">
                  <c:v>-0.30107526881720398</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-54%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Sheet1!$D$2:$D$22</c:f>
              <c:numCache>
                <c:formatCode>0%</c:formatCode>
                <c:ptCount val="21"/>
                <c:pt idx="0">
                  <c:v>-0.54</c:v>
                </c:pt>
                <c:pt idx="1">
                  <c:v>-0.54</c:v>
                </c:pt>
                <c:pt idx="2">
                  <c:v>-0.54</c:v>
                </c:pt>
                <c:pt idx="3">
                  <c:v>-0.54</c:v>
                </c:pt>
                <c:pt idx="4">
                  <c:v>-0.54</c:v>
                </c:pt>
                <c:pt idx="5">
                  <c:v>-0.54</c:v>
                </c:pt>
                <c:pt idx="6">
                  <c:v>-0.54</c:v>
                </c:pt>
                <c:pt idx="7">
                  <c:v>-0.54</c:v>
                </c:pt>
                <c:pt idx="8">
                  <c:v>-0.54</c:v>
                </c:pt>
                <c:pt idx="9">
                  <c:v>-0.54</c:v>
                </c:pt>
                <c:pt idx="10">
                  <c:v>-0.54</c:v>
                </c:pt>
                <c:pt idx="11">
                  <c:v>-0.54</c:v>
                </c:pt>
                <c:pt idx="12">
                  <c:v>-0.54</c:v>
                </c:pt>
                <c:pt idx="13">
                  <c:v>-0.54</c:v>
                </c:pt>
                <c:pt idx="14">
                  <c:v>-0.54</c:v>
                </c:pt>
                <c:pt idx="15">
                  <c:v>-0.54</c:v>
                </c:pt>
                <c:pt idx="16">
                  <c:v>-0.54</c:v>
                </c:pt>
                <c:pt idx="17">
                  <c:v>-0.54</c:v>
                </c:pt>
                <c:pt idx="18">
                  <c:v>-0.54</c:v>
                </c:pt>
                <c:pt idx="19">
                  <c:v>-0.54</c:v>
                </c:pt>
                <c:pt idx="20">
                  <c:v>-0.54</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8.8932284542477175E-2"/>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Bergen</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7.0312500000000056E-2"/>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Cocaine/Crack</c:v>
                </c:pt>
                <c:pt idx="2">
                  <c:v>Heroin</c:v>
                </c:pt>
                <c:pt idx="3">
                  <c:v>Other Opiates</c:v>
                </c:pt>
                <c:pt idx="4">
                  <c:v>Marijuana/Hashish</c:v>
                </c:pt>
                <c:pt idx="5">
                  <c:v>Methamphetamines</c:v>
                </c:pt>
                <c:pt idx="6">
                  <c:v>Unknown/Other Drugs</c:v>
                </c:pt>
              </c:strCache>
            </c:strRef>
          </c:cat>
          <c:val>
            <c:numRef>
              <c:f>Sheet1!$B$2:$H$2</c:f>
              <c:numCache>
                <c:formatCode>0%</c:formatCode>
                <c:ptCount val="7"/>
                <c:pt idx="0">
                  <c:v>0.45</c:v>
                </c:pt>
                <c:pt idx="1">
                  <c:v>0.08</c:v>
                </c:pt>
                <c:pt idx="2">
                  <c:v>0.26</c:v>
                </c:pt>
                <c:pt idx="3">
                  <c:v>0.06</c:v>
                </c:pt>
                <c:pt idx="4">
                  <c:v>0.11</c:v>
                </c:pt>
                <c:pt idx="5">
                  <c:v>0.01</c:v>
                </c:pt>
                <c:pt idx="6">
                  <c:v>0.04</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3B-601C-4295-83FA-435C7AABE298}"/>
              </c:ext>
            </c:extLst>
          </c:dPt>
          <c:dPt>
            <c:idx val="30"/>
            <c:invertIfNegative val="0"/>
            <c:bubble3D val="0"/>
            <c:spPr>
              <a:solidFill>
                <a:schemeClr val="bg1">
                  <a:lumMod val="65000"/>
                </a:schemeClr>
              </a:solidFill>
              <a:ln>
                <a:noFill/>
              </a:ln>
              <a:effectLst/>
            </c:spPr>
            <c:extLst>
              <c:ext xmlns:c16="http://schemas.microsoft.com/office/drawing/2014/chart" uri="{C3380CC4-5D6E-409C-BE32-E72D297353CC}">
                <c16:uniqueId val="{0000003D-601C-4295-83FA-435C7AABE298}"/>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601C-4295-83FA-435C7AABE298}"/>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601C-4295-83FA-435C7AABE298}"/>
              </c:ext>
            </c:extLst>
          </c:dPt>
          <c:dPt>
            <c:idx val="33"/>
            <c:invertIfNegative val="0"/>
            <c:bubble3D val="0"/>
            <c:spPr>
              <a:solidFill>
                <a:schemeClr val="bg1">
                  <a:lumMod val="65000"/>
                </a:schemeClr>
              </a:solidFill>
              <a:ln>
                <a:noFill/>
              </a:ln>
              <a:effectLst/>
            </c:spPr>
            <c:extLst>
              <c:ext xmlns:c16="http://schemas.microsoft.com/office/drawing/2014/chart" uri="{C3380CC4-5D6E-409C-BE32-E72D297353CC}">
                <c16:uniqueId val="{00000043-601C-4295-83FA-435C7AABE298}"/>
              </c:ext>
            </c:extLst>
          </c:dPt>
          <c:dPt>
            <c:idx val="34"/>
            <c:invertIfNegative val="0"/>
            <c:bubble3D val="0"/>
            <c:spPr>
              <a:solidFill>
                <a:schemeClr val="bg1">
                  <a:lumMod val="65000"/>
                </a:schemeClr>
              </a:solidFill>
              <a:ln>
                <a:noFill/>
              </a:ln>
              <a:effectLst/>
            </c:spPr>
            <c:extLst>
              <c:ext xmlns:c16="http://schemas.microsoft.com/office/drawing/2014/chart" uri="{C3380CC4-5D6E-409C-BE32-E72D297353CC}">
                <c16:uniqueId val="{00000045-601C-4295-83FA-435C7AABE298}"/>
              </c:ext>
            </c:extLst>
          </c:dPt>
          <c:dPt>
            <c:idx val="35"/>
            <c:invertIfNegative val="0"/>
            <c:bubble3D val="0"/>
            <c:spPr>
              <a:solidFill>
                <a:schemeClr val="bg1">
                  <a:lumMod val="65000"/>
                </a:schemeClr>
              </a:solidFill>
              <a:ln>
                <a:noFill/>
              </a:ln>
              <a:effectLst/>
            </c:spPr>
            <c:extLst>
              <c:ext xmlns:c16="http://schemas.microsoft.com/office/drawing/2014/chart" uri="{C3380CC4-5D6E-409C-BE32-E72D297353CC}">
                <c16:uniqueId val="{00000047-601C-4295-83FA-435C7AABE298}"/>
              </c:ext>
            </c:extLst>
          </c:dPt>
          <c:dPt>
            <c:idx val="36"/>
            <c:invertIfNegative val="0"/>
            <c:bubble3D val="0"/>
            <c:spPr>
              <a:solidFill>
                <a:schemeClr val="bg1">
                  <a:lumMod val="65000"/>
                </a:schemeClr>
              </a:solidFill>
              <a:ln>
                <a:noFill/>
              </a:ln>
              <a:effectLst/>
            </c:spPr>
            <c:extLst>
              <c:ext xmlns:c16="http://schemas.microsoft.com/office/drawing/2014/chart" uri="{C3380CC4-5D6E-409C-BE32-E72D297353CC}">
                <c16:uniqueId val="{00000049-601C-4295-83FA-435C7AABE298}"/>
              </c:ext>
            </c:extLst>
          </c:dPt>
          <c:dPt>
            <c:idx val="37"/>
            <c:invertIfNegative val="0"/>
            <c:bubble3D val="0"/>
            <c:spPr>
              <a:solidFill>
                <a:schemeClr val="bg1">
                  <a:lumMod val="65000"/>
                </a:schemeClr>
              </a:solidFill>
              <a:ln>
                <a:noFill/>
              </a:ln>
              <a:effectLst/>
            </c:spPr>
            <c:extLst>
              <c:ext xmlns:c16="http://schemas.microsoft.com/office/drawing/2014/chart" uri="{C3380CC4-5D6E-409C-BE32-E72D297353CC}">
                <c16:uniqueId val="{0000004B-601C-4295-83FA-435C7AABE298}"/>
              </c:ext>
            </c:extLst>
          </c:dPt>
          <c:dPt>
            <c:idx val="38"/>
            <c:invertIfNegative val="0"/>
            <c:bubble3D val="0"/>
            <c:spPr>
              <a:solidFill>
                <a:schemeClr val="bg1">
                  <a:lumMod val="65000"/>
                </a:schemeClr>
              </a:solidFill>
              <a:ln>
                <a:noFill/>
              </a:ln>
              <a:effectLst/>
            </c:spPr>
            <c:extLst>
              <c:ext xmlns:c16="http://schemas.microsoft.com/office/drawing/2014/chart" uri="{C3380CC4-5D6E-409C-BE32-E72D297353CC}">
                <c16:uniqueId val="{0000004D-601C-4295-83FA-435C7AABE298}"/>
              </c:ext>
            </c:extLst>
          </c:dPt>
          <c:dPt>
            <c:idx val="39"/>
            <c:invertIfNegative val="0"/>
            <c:bubble3D val="0"/>
            <c:spPr>
              <a:solidFill>
                <a:schemeClr val="bg1">
                  <a:lumMod val="65000"/>
                </a:schemeClr>
              </a:solidFill>
              <a:ln>
                <a:noFill/>
              </a:ln>
              <a:effectLst/>
            </c:spPr>
            <c:extLst>
              <c:ext xmlns:c16="http://schemas.microsoft.com/office/drawing/2014/chart" uri="{C3380CC4-5D6E-409C-BE32-E72D297353CC}">
                <c16:uniqueId val="{0000004F-601C-4295-83FA-435C7AABE298}"/>
              </c:ext>
            </c:extLst>
          </c:dPt>
          <c:dPt>
            <c:idx val="40"/>
            <c:invertIfNegative val="0"/>
            <c:bubble3D val="0"/>
            <c:spPr>
              <a:solidFill>
                <a:schemeClr val="bg1">
                  <a:lumMod val="65000"/>
                </a:schemeClr>
              </a:solidFill>
              <a:ln>
                <a:noFill/>
              </a:ln>
              <a:effectLst/>
            </c:spPr>
            <c:extLst>
              <c:ext xmlns:c16="http://schemas.microsoft.com/office/drawing/2014/chart" uri="{C3380CC4-5D6E-409C-BE32-E72D297353CC}">
                <c16:uniqueId val="{00000051-601C-4295-83FA-435C7AABE298}"/>
              </c:ext>
            </c:extLst>
          </c:dPt>
          <c:dPt>
            <c:idx val="41"/>
            <c:invertIfNegative val="0"/>
            <c:bubble3D val="0"/>
            <c:spPr>
              <a:solidFill>
                <a:schemeClr val="bg1">
                  <a:lumMod val="65000"/>
                </a:schemeClr>
              </a:solidFill>
              <a:ln>
                <a:noFill/>
              </a:ln>
              <a:effectLst/>
            </c:spPr>
            <c:extLst>
              <c:ext xmlns:c16="http://schemas.microsoft.com/office/drawing/2014/chart" uri="{C3380CC4-5D6E-409C-BE32-E72D297353CC}">
                <c16:uniqueId val="{00000053-601C-4295-83FA-435C7AABE298}"/>
              </c:ext>
            </c:extLst>
          </c:dPt>
          <c:dPt>
            <c:idx val="42"/>
            <c:invertIfNegative val="0"/>
            <c:bubble3D val="0"/>
            <c:spPr>
              <a:solidFill>
                <a:schemeClr val="bg1">
                  <a:lumMod val="65000"/>
                </a:schemeClr>
              </a:solidFill>
              <a:ln>
                <a:noFill/>
              </a:ln>
              <a:effectLst/>
            </c:spPr>
            <c:extLst>
              <c:ext xmlns:c16="http://schemas.microsoft.com/office/drawing/2014/chart" uri="{C3380CC4-5D6E-409C-BE32-E72D297353CC}">
                <c16:uniqueId val="{00000055-601C-4295-83FA-435C7AABE298}"/>
              </c:ext>
            </c:extLst>
          </c:dPt>
          <c:dPt>
            <c:idx val="43"/>
            <c:invertIfNegative val="0"/>
            <c:bubble3D val="0"/>
            <c:spPr>
              <a:solidFill>
                <a:schemeClr val="bg1">
                  <a:lumMod val="65000"/>
                </a:schemeClr>
              </a:solidFill>
              <a:ln>
                <a:noFill/>
              </a:ln>
              <a:effectLst/>
            </c:spPr>
            <c:extLst>
              <c:ext xmlns:c16="http://schemas.microsoft.com/office/drawing/2014/chart" uri="{C3380CC4-5D6E-409C-BE32-E72D297353CC}">
                <c16:uniqueId val="{00000057-601C-4295-83FA-435C7AABE298}"/>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59-601C-4295-83FA-435C7AABE2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Sheet1!$A$2:$A$24</c:f>
              <c:strCache>
                <c:ptCount val="23"/>
                <c:pt idx="0">
                  <c:v>Outpatient</c:v>
                </c:pt>
                <c:pt idx="1">
                  <c:v>Community Support Services (CSS)</c:v>
                </c:pt>
                <c:pt idx="2">
                  <c:v>Residential Services</c:v>
                </c:pt>
                <c:pt idx="3">
                  <c:v>Certified Community Behavioral Health Clinic (CCBHC)</c:v>
                </c:pt>
                <c:pt idx="4">
                  <c:v>Partial Care</c:v>
                </c:pt>
                <c:pt idx="5">
                  <c:v>Partial Care Geriatric</c:v>
                </c:pt>
                <c:pt idx="6">
                  <c:v>Short Term Care Facility (STCF)</c:v>
                </c:pt>
                <c:pt idx="7">
                  <c:v>Systems Advocacy</c:v>
                </c:pt>
                <c:pt idx="8">
                  <c:v>Acute Care Family Support</c:v>
                </c:pt>
                <c:pt idx="9">
                  <c:v>Community Support Services (DD/MI)</c:v>
                </c:pt>
                <c:pt idx="10">
                  <c:v>County Mental Health Board</c:v>
                </c:pt>
                <c:pt idx="11">
                  <c:v>Early Intervention Support Services (EISS)</c:v>
                </c:pt>
                <c:pt idx="12">
                  <c:v>Homeless Services (PATH)</c:v>
                </c:pt>
                <c:pt idx="13">
                  <c:v>Integrated Case Management Services (ICMS) &amp; Jail Diversion Program</c:v>
                </c:pt>
                <c:pt idx="14">
                  <c:v>Intensive Family Support Services (IFSS)</c:v>
                </c:pt>
                <c:pt idx="15">
                  <c:v>Intensive Outpatient Tx and Support Services (IOTSS)</c:v>
                </c:pt>
                <c:pt idx="16">
                  <c:v>Involuntary Outpatient Commitment (IOC)</c:v>
                </c:pt>
                <c:pt idx="17">
                  <c:v>Justice Involved Services (JIS)</c:v>
                </c:pt>
                <c:pt idx="18">
                  <c:v>Primary Screening Services</c:v>
                </c:pt>
                <c:pt idx="19">
                  <c:v>Program of Assertive Community Treatment (PACT)</c:v>
                </c:pt>
                <c:pt idx="20">
                  <c:v>Self-Help Center/Community Wellness Center</c:v>
                </c:pt>
                <c:pt idx="21">
                  <c:v>Supported Education</c:v>
                </c:pt>
                <c:pt idx="22">
                  <c:v>Supported Employment Services</c:v>
                </c:pt>
              </c:strCache>
            </c:strRef>
          </c:cat>
          <c:val>
            <c:numRef>
              <c:f>Sheet1!$B$2:$B$24</c:f>
              <c:numCache>
                <c:formatCode>General</c:formatCode>
                <c:ptCount val="23"/>
                <c:pt idx="0">
                  <c:v>7</c:v>
                </c:pt>
                <c:pt idx="1">
                  <c:v>4</c:v>
                </c:pt>
                <c:pt idx="2">
                  <c:v>4</c:v>
                </c:pt>
                <c:pt idx="3">
                  <c:v>3</c:v>
                </c:pt>
                <c:pt idx="4">
                  <c:v>3</c:v>
                </c:pt>
                <c:pt idx="5">
                  <c:v>3</c:v>
                </c:pt>
                <c:pt idx="6">
                  <c:v>2</c:v>
                </c:pt>
                <c:pt idx="7">
                  <c:v>2</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Sheet1!$B$2:$B$22</c:f>
              <c:numCache>
                <c:formatCode>0.0%</c:formatCode>
                <c:ptCount val="21"/>
                <c:pt idx="0">
                  <c:v>0.122</c:v>
                </c:pt>
                <c:pt idx="1">
                  <c:v>0.124</c:v>
                </c:pt>
                <c:pt idx="2">
                  <c:v>0.125</c:v>
                </c:pt>
                <c:pt idx="3">
                  <c:v>0.13</c:v>
                </c:pt>
                <c:pt idx="4">
                  <c:v>0.13200000000000001</c:v>
                </c:pt>
                <c:pt idx="5">
                  <c:v>0.13300000000000001</c:v>
                </c:pt>
                <c:pt idx="7">
                  <c:v>0.13900000000000001</c:v>
                </c:pt>
                <c:pt idx="8">
                  <c:v>0.14099999999999999</c:v>
                </c:pt>
                <c:pt idx="9">
                  <c:v>0.14399999999999999</c:v>
                </c:pt>
                <c:pt idx="10">
                  <c:v>0.14699999999999999</c:v>
                </c:pt>
                <c:pt idx="11">
                  <c:v>0.15</c:v>
                </c:pt>
                <c:pt idx="12">
                  <c:v>0.15</c:v>
                </c:pt>
                <c:pt idx="13">
                  <c:v>0.151</c:v>
                </c:pt>
                <c:pt idx="14">
                  <c:v>0.153</c:v>
                </c:pt>
                <c:pt idx="15">
                  <c:v>0.16400000000000001</c:v>
                </c:pt>
                <c:pt idx="16">
                  <c:v>0.17799999999999999</c:v>
                </c:pt>
                <c:pt idx="17">
                  <c:v>0.182</c:v>
                </c:pt>
                <c:pt idx="18">
                  <c:v>0.189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Sheet1!$C$2:$C$22</c:f>
              <c:numCache>
                <c:formatCode>General</c:formatCode>
                <c:ptCount val="21"/>
                <c:pt idx="6">
                  <c:v>0.13900000000000001</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14.2%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Sheet1!$D$2:$D$22</c:f>
              <c:numCache>
                <c:formatCode>0.0%</c:formatCode>
                <c:ptCount val="21"/>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pt idx="10">
                  <c:v>0.14199999999999999</c:v>
                </c:pt>
                <c:pt idx="11">
                  <c:v>0.14199999999999999</c:v>
                </c:pt>
                <c:pt idx="12">
                  <c:v>0.14199999999999999</c:v>
                </c:pt>
                <c:pt idx="13">
                  <c:v>0.14199999999999999</c:v>
                </c:pt>
                <c:pt idx="14">
                  <c:v>0.14199999999999999</c:v>
                </c:pt>
                <c:pt idx="15">
                  <c:v>0.14199999999999999</c:v>
                </c:pt>
                <c:pt idx="16">
                  <c:v>0.14199999999999999</c:v>
                </c:pt>
                <c:pt idx="17">
                  <c:v>0.14199999999999999</c:v>
                </c:pt>
                <c:pt idx="18">
                  <c:v>0.14199999999999999</c:v>
                </c:pt>
                <c:pt idx="19">
                  <c:v>0.14199999999999999</c:v>
                </c:pt>
                <c:pt idx="20">
                  <c:v>0.14199999999999999</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7.9000000000000001E-2</c:v>
                </c:pt>
                <c:pt idx="1">
                  <c:v>7.0999999999999994E-2</c:v>
                </c:pt>
                <c:pt idx="2">
                  <c:v>0.13300000000000001</c:v>
                </c:pt>
                <c:pt idx="3">
                  <c:v>0.11</c:v>
                </c:pt>
                <c:pt idx="4">
                  <c:v>0.13900000000000001</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0" formatCode="0.00%">
                  <c:v>0.17399999999999999</c:v>
                </c:pt>
                <c:pt idx="2" formatCode="0.0%">
                  <c:v>0.17599999999999999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0.14199999999999999</c:v>
                </c:pt>
                <c:pt idx="1">
                  <c:v>0.158</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Sheet1!$B$2:$B$22</c:f>
              <c:numCache>
                <c:formatCode>0.0%</c:formatCode>
                <c:ptCount val="21"/>
                <c:pt idx="0">
                  <c:v>0.125</c:v>
                </c:pt>
                <c:pt idx="1">
                  <c:v>0.127</c:v>
                </c:pt>
                <c:pt idx="2">
                  <c:v>0.13100000000000001</c:v>
                </c:pt>
                <c:pt idx="3">
                  <c:v>0.13400000000000001</c:v>
                </c:pt>
                <c:pt idx="4">
                  <c:v>0.13500000000000001</c:v>
                </c:pt>
                <c:pt idx="5">
                  <c:v>0.13700000000000001</c:v>
                </c:pt>
                <c:pt idx="6">
                  <c:v>0.14199999999999999</c:v>
                </c:pt>
                <c:pt idx="7">
                  <c:v>0.14699999999999999</c:v>
                </c:pt>
                <c:pt idx="9">
                  <c:v>0.14799999999999999</c:v>
                </c:pt>
                <c:pt idx="10">
                  <c:v>0.152</c:v>
                </c:pt>
                <c:pt idx="11">
                  <c:v>0.161</c:v>
                </c:pt>
                <c:pt idx="12">
                  <c:v>0.16600000000000001</c:v>
                </c:pt>
                <c:pt idx="13">
                  <c:v>0.17</c:v>
                </c:pt>
                <c:pt idx="14">
                  <c:v>0.18099999999999999</c:v>
                </c:pt>
                <c:pt idx="15">
                  <c:v>0.183</c:v>
                </c:pt>
                <c:pt idx="16">
                  <c:v>0.19600000000000001</c:v>
                </c:pt>
                <c:pt idx="17">
                  <c:v>0.23</c:v>
                </c:pt>
                <c:pt idx="18">
                  <c:v>0.24</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Sheet1!$C$2:$C$22</c:f>
              <c:numCache>
                <c:formatCode>General</c:formatCode>
                <c:ptCount val="21"/>
                <c:pt idx="8">
                  <c:v>0.14799999999999999</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15.00%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Sheet1!$D$2:$D$22</c:f>
              <c:numCache>
                <c:formatCode>0.0%</c:formatCode>
                <c:ptCount val="2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3072865186896564"/>
          <c:y val="0.9335550306211724"/>
          <c:w val="0.30995872127471197"/>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8.2000000000000003E-2</c:v>
                </c:pt>
                <c:pt idx="1">
                  <c:v>0.13100000000000001</c:v>
                </c:pt>
                <c:pt idx="2">
                  <c:v>0.14599999999999999</c:v>
                </c:pt>
                <c:pt idx="3">
                  <c:v>0.153</c:v>
                </c:pt>
                <c:pt idx="4">
                  <c:v>0.14799999999999999</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0.17399999999999999</c:v>
                </c:pt>
                <c:pt idx="4" formatCode="0.0%">
                  <c:v>0.126</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General"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Sheet1!$B$2:$B$22</c:f>
              <c:numCache>
                <c:formatCode>0%</c:formatCode>
                <c:ptCount val="21"/>
                <c:pt idx="0">
                  <c:v>2.9000000000000001E-2</c:v>
                </c:pt>
                <c:pt idx="1">
                  <c:v>5.0999999999999997E-2</c:v>
                </c:pt>
                <c:pt idx="2">
                  <c:v>6.2E-2</c:v>
                </c:pt>
                <c:pt idx="3">
                  <c:v>8.5000000000000006E-2</c:v>
                </c:pt>
                <c:pt idx="4">
                  <c:v>0.10199999999999999</c:v>
                </c:pt>
                <c:pt idx="5">
                  <c:v>0.11</c:v>
                </c:pt>
                <c:pt idx="6">
                  <c:v>0.11600000000000001</c:v>
                </c:pt>
                <c:pt idx="7">
                  <c:v>0.11799999999999999</c:v>
                </c:pt>
                <c:pt idx="8">
                  <c:v>0.13200000000000001</c:v>
                </c:pt>
                <c:pt idx="9">
                  <c:v>0.13800000000000001</c:v>
                </c:pt>
                <c:pt idx="10">
                  <c:v>0.14199999999999999</c:v>
                </c:pt>
                <c:pt idx="11">
                  <c:v>0.16800000000000001</c:v>
                </c:pt>
                <c:pt idx="12">
                  <c:v>0.19800000000000001</c:v>
                </c:pt>
                <c:pt idx="13">
                  <c:v>0.27800000000000002</c:v>
                </c:pt>
                <c:pt idx="14" formatCode="General">
                  <c:v>0.28100000000000003</c:v>
                </c:pt>
                <c:pt idx="15">
                  <c:v>0.30599999999999999</c:v>
                </c:pt>
                <c:pt idx="17">
                  <c:v>0.33700000000000002</c:v>
                </c:pt>
                <c:pt idx="18">
                  <c:v>0.34599999999999997</c:v>
                </c:pt>
                <c:pt idx="19" formatCode="General">
                  <c:v>0.371</c:v>
                </c:pt>
                <c:pt idx="20" formatCode="General">
                  <c:v>0.40699999999999997</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Sheet1!$C$2:$C$22</c:f>
              <c:numCache>
                <c:formatCode>General</c:formatCode>
                <c:ptCount val="21"/>
                <c:pt idx="16">
                  <c:v>0.316</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24.2%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Sheet1!$D$2:$D$22</c:f>
              <c:numCache>
                <c:formatCode>0%</c:formatCode>
                <c:ptCount val="21"/>
                <c:pt idx="0">
                  <c:v>0.24199999999999999</c:v>
                </c:pt>
                <c:pt idx="1">
                  <c:v>0.24199999999999999</c:v>
                </c:pt>
                <c:pt idx="2">
                  <c:v>0.24199999999999999</c:v>
                </c:pt>
                <c:pt idx="3">
                  <c:v>0.24199999999999999</c:v>
                </c:pt>
                <c:pt idx="4">
                  <c:v>0.24199999999999999</c:v>
                </c:pt>
                <c:pt idx="5">
                  <c:v>0.24199999999999999</c:v>
                </c:pt>
                <c:pt idx="6">
                  <c:v>0.24199999999999999</c:v>
                </c:pt>
                <c:pt idx="7">
                  <c:v>0.24199999999999999</c:v>
                </c:pt>
                <c:pt idx="8">
                  <c:v>0.24199999999999999</c:v>
                </c:pt>
                <c:pt idx="9">
                  <c:v>0.24199999999999999</c:v>
                </c:pt>
                <c:pt idx="10">
                  <c:v>0.24199999999999999</c:v>
                </c:pt>
                <c:pt idx="11">
                  <c:v>0.24199999999999999</c:v>
                </c:pt>
                <c:pt idx="12">
                  <c:v>0.24199999999999999</c:v>
                </c:pt>
                <c:pt idx="13">
                  <c:v>0.24199999999999999</c:v>
                </c:pt>
                <c:pt idx="14">
                  <c:v>0.24199999999999999</c:v>
                </c:pt>
                <c:pt idx="15">
                  <c:v>0.24199999999999999</c:v>
                </c:pt>
                <c:pt idx="16">
                  <c:v>0.24199999999999999</c:v>
                </c:pt>
                <c:pt idx="17">
                  <c:v>0.24199999999999999</c:v>
                </c:pt>
                <c:pt idx="18">
                  <c:v>0.24199999999999999</c:v>
                </c:pt>
                <c:pt idx="19" formatCode="General">
                  <c:v>0.24199999999999999</c:v>
                </c:pt>
                <c:pt idx="20" formatCode="General">
                  <c:v>0.24199999999999999</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476005167322834"/>
          <c:y val="0.92860015203001034"/>
          <c:w val="0.25265243602362203"/>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0.114</c:v>
                </c:pt>
                <c:pt idx="1">
                  <c:v>0.183</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6">
                  <c:v>7.1</c:v>
                </c:pt>
                <c:pt idx="7">
                  <c:v>7.4</c:v>
                </c:pt>
                <c:pt idx="9">
                  <c:v>8</c:v>
                </c:pt>
                <c:pt idx="10">
                  <c:v>8.6</c:v>
                </c:pt>
                <c:pt idx="11">
                  <c:v>8.9</c:v>
                </c:pt>
                <c:pt idx="12">
                  <c:v>9.1</c:v>
                </c:pt>
                <c:pt idx="13">
                  <c:v>9.4</c:v>
                </c:pt>
                <c:pt idx="14">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8">
                  <c:v>7.8</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New Jersey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7549544783464568"/>
          <c:y val="0.91978137796620474"/>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Sheet1!$B$2:$B$22</c:f>
              <c:numCache>
                <c:formatCode>General</c:formatCode>
                <c:ptCount val="21"/>
                <c:pt idx="20" formatCode="0">
                  <c:v>23366</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2022</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Sheet1!$C$2:$C$22</c:f>
              <c:numCache>
                <c:formatCode>0</c:formatCode>
                <c:ptCount val="21"/>
                <c:pt idx="0">
                  <c:v>2014</c:v>
                </c:pt>
                <c:pt idx="1">
                  <c:v>2189</c:v>
                </c:pt>
                <c:pt idx="2" formatCode="General">
                  <c:v>2963</c:v>
                </c:pt>
                <c:pt idx="3">
                  <c:v>3277</c:v>
                </c:pt>
                <c:pt idx="4">
                  <c:v>4046</c:v>
                </c:pt>
                <c:pt idx="5">
                  <c:v>4667</c:v>
                </c:pt>
                <c:pt idx="6">
                  <c:v>7481</c:v>
                </c:pt>
                <c:pt idx="7">
                  <c:v>8606</c:v>
                </c:pt>
                <c:pt idx="8">
                  <c:v>9040</c:v>
                </c:pt>
                <c:pt idx="9">
                  <c:v>9629</c:v>
                </c:pt>
                <c:pt idx="10">
                  <c:v>10703</c:v>
                </c:pt>
                <c:pt idx="11">
                  <c:v>13045</c:v>
                </c:pt>
                <c:pt idx="12">
                  <c:v>13437</c:v>
                </c:pt>
                <c:pt idx="13" formatCode="General">
                  <c:v>14097</c:v>
                </c:pt>
                <c:pt idx="14">
                  <c:v>13988</c:v>
                </c:pt>
                <c:pt idx="15">
                  <c:v>13732</c:v>
                </c:pt>
                <c:pt idx="16">
                  <c:v>14346</c:v>
                </c:pt>
                <c:pt idx="17">
                  <c:v>16887</c:v>
                </c:pt>
                <c:pt idx="18">
                  <c:v>18913</c:v>
                </c:pt>
                <c:pt idx="19">
                  <c:v>21815</c:v>
                </c:pt>
                <c:pt idx="20">
                  <c:v>23366</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Sheet1!$D$2:$D$22</c:f>
              <c:numCache>
                <c:formatCode>0</c:formatCode>
                <c:ptCount val="21"/>
                <c:pt idx="0">
                  <c:v>2096</c:v>
                </c:pt>
                <c:pt idx="1">
                  <c:v>2193</c:v>
                </c:pt>
                <c:pt idx="2" formatCode="General">
                  <c:v>3001</c:v>
                </c:pt>
                <c:pt idx="3">
                  <c:v>3473</c:v>
                </c:pt>
                <c:pt idx="4">
                  <c:v>4204</c:v>
                </c:pt>
                <c:pt idx="5">
                  <c:v>5010</c:v>
                </c:pt>
                <c:pt idx="6">
                  <c:v>7736</c:v>
                </c:pt>
                <c:pt idx="7">
                  <c:v>8863</c:v>
                </c:pt>
                <c:pt idx="8">
                  <c:v>9331</c:v>
                </c:pt>
                <c:pt idx="9">
                  <c:v>9990</c:v>
                </c:pt>
                <c:pt idx="10">
                  <c:v>12346</c:v>
                </c:pt>
                <c:pt idx="11">
                  <c:v>13508</c:v>
                </c:pt>
                <c:pt idx="12">
                  <c:v>13919</c:v>
                </c:pt>
                <c:pt idx="13" formatCode="General">
                  <c:v>14449</c:v>
                </c:pt>
                <c:pt idx="14">
                  <c:v>14584</c:v>
                </c:pt>
                <c:pt idx="15">
                  <c:v>14619</c:v>
                </c:pt>
                <c:pt idx="16">
                  <c:v>15059</c:v>
                </c:pt>
                <c:pt idx="17">
                  <c:v>17048</c:v>
                </c:pt>
                <c:pt idx="18">
                  <c:v>19932</c:v>
                </c:pt>
                <c:pt idx="19">
                  <c:v>22873</c:v>
                </c:pt>
                <c:pt idx="20">
                  <c:v>24487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Sheet1!$E$2:$E$22</c:f>
              <c:numCache>
                <c:formatCode>General</c:formatCode>
                <c:ptCount val="21"/>
                <c:pt idx="20">
                  <c:v>24487</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Sheet1!$B$2:$B$22</c:f>
              <c:numCache>
                <c:formatCode>General</c:formatCode>
                <c:ptCount val="21"/>
                <c:pt idx="0">
                  <c:v>91</c:v>
                </c:pt>
                <c:pt idx="1">
                  <c:v>112</c:v>
                </c:pt>
                <c:pt idx="2">
                  <c:v>133</c:v>
                </c:pt>
                <c:pt idx="3">
                  <c:v>136</c:v>
                </c:pt>
                <c:pt idx="4">
                  <c:v>212</c:v>
                </c:pt>
                <c:pt idx="5">
                  <c:v>213</c:v>
                </c:pt>
                <c:pt idx="6">
                  <c:v>382</c:v>
                </c:pt>
                <c:pt idx="7">
                  <c:v>451</c:v>
                </c:pt>
                <c:pt idx="8">
                  <c:v>472</c:v>
                </c:pt>
                <c:pt idx="9">
                  <c:v>643</c:v>
                </c:pt>
                <c:pt idx="10">
                  <c:v>803</c:v>
                </c:pt>
                <c:pt idx="11">
                  <c:v>815</c:v>
                </c:pt>
                <c:pt idx="12">
                  <c:v>982</c:v>
                </c:pt>
                <c:pt idx="13">
                  <c:v>1112</c:v>
                </c:pt>
                <c:pt idx="14">
                  <c:v>1153</c:v>
                </c:pt>
                <c:pt idx="15">
                  <c:v>1244</c:v>
                </c:pt>
                <c:pt idx="16">
                  <c:v>1391</c:v>
                </c:pt>
                <c:pt idx="17">
                  <c:v>1586</c:v>
                </c:pt>
                <c:pt idx="18">
                  <c:v>1596</c:v>
                </c:pt>
                <c:pt idx="20">
                  <c:v>1943</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Sheet1!$C$2:$C$22</c:f>
              <c:numCache>
                <c:formatCode>General</c:formatCode>
                <c:ptCount val="21"/>
                <c:pt idx="19">
                  <c:v>1632</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2023</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Sheet1!$B$2:$B$23</c:f>
              <c:numCache>
                <c:formatCode>General</c:formatCode>
                <c:ptCount val="22"/>
                <c:pt idx="0">
                  <c:v>50</c:v>
                </c:pt>
                <c:pt idx="1">
                  <c:v>147</c:v>
                </c:pt>
                <c:pt idx="2">
                  <c:v>149</c:v>
                </c:pt>
                <c:pt idx="3">
                  <c:v>163</c:v>
                </c:pt>
                <c:pt idx="4">
                  <c:v>182</c:v>
                </c:pt>
                <c:pt idx="5">
                  <c:v>210</c:v>
                </c:pt>
                <c:pt idx="6">
                  <c:v>428</c:v>
                </c:pt>
                <c:pt idx="7">
                  <c:v>460</c:v>
                </c:pt>
                <c:pt idx="8">
                  <c:v>511</c:v>
                </c:pt>
                <c:pt idx="9">
                  <c:v>515</c:v>
                </c:pt>
                <c:pt idx="10">
                  <c:v>633</c:v>
                </c:pt>
                <c:pt idx="11">
                  <c:v>803</c:v>
                </c:pt>
                <c:pt idx="12">
                  <c:v>808</c:v>
                </c:pt>
                <c:pt idx="13">
                  <c:v>833</c:v>
                </c:pt>
                <c:pt idx="14">
                  <c:v>834</c:v>
                </c:pt>
                <c:pt idx="15">
                  <c:v>919</c:v>
                </c:pt>
                <c:pt idx="16">
                  <c:v>955</c:v>
                </c:pt>
                <c:pt idx="17" formatCode="#,##0">
                  <c:v>1131</c:v>
                </c:pt>
                <c:pt idx="18" formatCode="#,##0">
                  <c:v>1152</c:v>
                </c:pt>
                <c:pt idx="19" formatCode="#,##0">
                  <c:v>1242</c:v>
                </c:pt>
                <c:pt idx="20" formatCode="#,##0">
                  <c:v>1278</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Sheet1!$C$2:$C$23</c:f>
              <c:numCache>
                <c:formatCode>General</c:formatCode>
                <c:ptCount val="22"/>
                <c:pt idx="21" formatCode="#,##0">
                  <c:v>1403</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1264</c:v>
                </c:pt>
                <c:pt idx="1">
                  <c:v>1268</c:v>
                </c:pt>
                <c:pt idx="2">
                  <c:v>1245</c:v>
                </c:pt>
                <c:pt idx="3">
                  <c:v>1315</c:v>
                </c:pt>
                <c:pt idx="4">
                  <c:v>1403</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Sheet1!$B$2:$B$22</c:f>
              <c:numCache>
                <c:formatCode>General</c:formatCode>
                <c:ptCount val="21"/>
                <c:pt idx="0" formatCode="0.0%">
                  <c:v>5.0000000000000001E-3</c:v>
                </c:pt>
                <c:pt idx="2" formatCode="0.0%">
                  <c:v>8.9999999999999993E-3</c:v>
                </c:pt>
                <c:pt idx="3" formatCode="0.0%">
                  <c:v>8.9999999999999993E-3</c:v>
                </c:pt>
                <c:pt idx="4" formatCode="0.0%">
                  <c:v>1.0999999999999999E-2</c:v>
                </c:pt>
                <c:pt idx="5">
                  <c:v>1.2E-2</c:v>
                </c:pt>
                <c:pt idx="6" formatCode="0.0%">
                  <c:v>1.2E-2</c:v>
                </c:pt>
                <c:pt idx="7" formatCode="0.0%">
                  <c:v>1.2E-2</c:v>
                </c:pt>
                <c:pt idx="8" formatCode="0.0%">
                  <c:v>1.2999999999999999E-2</c:v>
                </c:pt>
                <c:pt idx="9" formatCode="0.0%">
                  <c:v>1.2999999999999999E-2</c:v>
                </c:pt>
                <c:pt idx="10" formatCode="0.0%">
                  <c:v>1.4E-2</c:v>
                </c:pt>
                <c:pt idx="11" formatCode="0.0%">
                  <c:v>1.4999999999999999E-2</c:v>
                </c:pt>
                <c:pt idx="12" formatCode="0.0%">
                  <c:v>1.6E-2</c:v>
                </c:pt>
                <c:pt idx="13" formatCode="0.0%">
                  <c:v>1.7999999999999999E-2</c:v>
                </c:pt>
                <c:pt idx="14" formatCode="0.0%">
                  <c:v>0.02</c:v>
                </c:pt>
                <c:pt idx="15" formatCode="0.0%">
                  <c:v>2.3E-2</c:v>
                </c:pt>
                <c:pt idx="16" formatCode="0.0%">
                  <c:v>2.5000000000000001E-2</c:v>
                </c:pt>
                <c:pt idx="17" formatCode="0.0%">
                  <c:v>0.03</c:v>
                </c:pt>
                <c:pt idx="18" formatCode="0.0%">
                  <c:v>3.3000000000000002E-2</c:v>
                </c:pt>
                <c:pt idx="19" formatCode="0.0%">
                  <c:v>3.4000000000000002E-2</c:v>
                </c:pt>
                <c:pt idx="20" formatCode="0.0%">
                  <c:v>3.9E-2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Sheet1!$C$2:$C$22</c:f>
              <c:numCache>
                <c:formatCode>0.00%</c:formatCode>
                <c:ptCount val="21"/>
                <c:pt idx="1">
                  <c:v>8.9999999999999993E-3</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1.9%</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Sheet1!$D$2:$D$22</c:f>
              <c:numCache>
                <c:formatCode>0.00%</c:formatCode>
                <c:ptCount val="21"/>
                <c:pt idx="0">
                  <c:v>1.9E-2</c:v>
                </c:pt>
                <c:pt idx="1">
                  <c:v>1.9E-2</c:v>
                </c:pt>
                <c:pt idx="2">
                  <c:v>1.9E-2</c:v>
                </c:pt>
                <c:pt idx="3">
                  <c:v>1.9E-2</c:v>
                </c:pt>
                <c:pt idx="4">
                  <c:v>1.9E-2</c:v>
                </c:pt>
                <c:pt idx="5">
                  <c:v>1.9E-2</c:v>
                </c:pt>
                <c:pt idx="6">
                  <c:v>1.9E-2</c:v>
                </c:pt>
                <c:pt idx="7">
                  <c:v>1.9E-2</c:v>
                </c:pt>
                <c:pt idx="8">
                  <c:v>1.9E-2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0881441581474182"/>
          <c:y val="0.89323167104111967"/>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Sheet1!$B$2:$B$22</c:f>
              <c:numCache>
                <c:formatCode>General</c:formatCode>
                <c:ptCount val="21"/>
                <c:pt idx="0">
                  <c:v>58</c:v>
                </c:pt>
                <c:pt idx="1">
                  <c:v>69</c:v>
                </c:pt>
                <c:pt idx="2">
                  <c:v>108</c:v>
                </c:pt>
                <c:pt idx="3">
                  <c:v>188</c:v>
                </c:pt>
                <c:pt idx="4">
                  <c:v>213</c:v>
                </c:pt>
                <c:pt idx="5">
                  <c:v>228</c:v>
                </c:pt>
                <c:pt idx="6">
                  <c:v>260</c:v>
                </c:pt>
                <c:pt idx="7">
                  <c:v>320</c:v>
                </c:pt>
                <c:pt idx="8">
                  <c:v>336</c:v>
                </c:pt>
                <c:pt idx="9">
                  <c:v>369</c:v>
                </c:pt>
                <c:pt idx="10">
                  <c:v>432</c:v>
                </c:pt>
                <c:pt idx="11">
                  <c:v>448</c:v>
                </c:pt>
                <c:pt idx="12">
                  <c:v>474</c:v>
                </c:pt>
                <c:pt idx="13">
                  <c:v>582</c:v>
                </c:pt>
                <c:pt idx="14">
                  <c:v>590</c:v>
                </c:pt>
                <c:pt idx="15">
                  <c:v>615</c:v>
                </c:pt>
                <c:pt idx="16">
                  <c:v>649</c:v>
                </c:pt>
                <c:pt idx="17">
                  <c:v>680</c:v>
                </c:pt>
                <c:pt idx="18">
                  <c:v>763</c:v>
                </c:pt>
                <c:pt idx="19">
                  <c:v>776</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Sheet1!$C$2:$C$22</c:f>
              <c:numCache>
                <c:formatCode>General</c:formatCode>
                <c:ptCount val="21"/>
                <c:pt idx="20">
                  <c:v>851</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Sheet1!$C$2:$C$23</c:f>
              <c:numCache>
                <c:formatCode>General</c:formatCode>
                <c:ptCount val="22"/>
                <c:pt idx="0">
                  <c:v>151</c:v>
                </c:pt>
                <c:pt idx="1">
                  <c:v>332</c:v>
                </c:pt>
                <c:pt idx="2">
                  <c:v>322</c:v>
                </c:pt>
                <c:pt idx="3">
                  <c:v>368</c:v>
                </c:pt>
                <c:pt idx="4">
                  <c:v>558</c:v>
                </c:pt>
                <c:pt idx="5">
                  <c:v>568</c:v>
                </c:pt>
                <c:pt idx="6">
                  <c:v>747</c:v>
                </c:pt>
                <c:pt idx="7">
                  <c:v>909</c:v>
                </c:pt>
                <c:pt idx="8">
                  <c:v>1011</c:v>
                </c:pt>
                <c:pt idx="9">
                  <c:v>1088</c:v>
                </c:pt>
                <c:pt idx="10">
                  <c:v>1162</c:v>
                </c:pt>
                <c:pt idx="11">
                  <c:v>1261</c:v>
                </c:pt>
                <c:pt idx="12">
                  <c:v>1258</c:v>
                </c:pt>
                <c:pt idx="13">
                  <c:v>1265</c:v>
                </c:pt>
                <c:pt idx="14">
                  <c:v>1422</c:v>
                </c:pt>
                <c:pt idx="15">
                  <c:v>1520</c:v>
                </c:pt>
                <c:pt idx="16">
                  <c:v>1764</c:v>
                </c:pt>
                <c:pt idx="17">
                  <c:v>2062</c:v>
                </c:pt>
                <c:pt idx="18">
                  <c:v>2140</c:v>
                </c:pt>
                <c:pt idx="19">
                  <c:v>2415</c:v>
                </c:pt>
                <c:pt idx="20">
                  <c:v>2783</c:v>
                </c:pt>
                <c:pt idx="21">
                  <c:v>2447</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Sheet1!$D$2:$D$23</c:f>
              <c:numCache>
                <c:formatCode>General</c:formatCode>
                <c:ptCount val="22"/>
                <c:pt idx="0">
                  <c:v>8</c:v>
                </c:pt>
                <c:pt idx="1">
                  <c:v>30</c:v>
                </c:pt>
                <c:pt idx="2">
                  <c:v>49</c:v>
                </c:pt>
                <c:pt idx="3">
                  <c:v>68</c:v>
                </c:pt>
                <c:pt idx="4">
                  <c:v>29</c:v>
                </c:pt>
                <c:pt idx="5">
                  <c:v>32</c:v>
                </c:pt>
                <c:pt idx="6">
                  <c:v>62</c:v>
                </c:pt>
                <c:pt idx="7">
                  <c:v>95</c:v>
                </c:pt>
                <c:pt idx="8">
                  <c:v>161</c:v>
                </c:pt>
                <c:pt idx="9">
                  <c:v>212</c:v>
                </c:pt>
                <c:pt idx="10">
                  <c:v>180</c:v>
                </c:pt>
                <c:pt idx="11">
                  <c:v>85</c:v>
                </c:pt>
                <c:pt idx="12">
                  <c:v>167</c:v>
                </c:pt>
                <c:pt idx="13">
                  <c:v>183</c:v>
                </c:pt>
                <c:pt idx="14">
                  <c:v>154</c:v>
                </c:pt>
                <c:pt idx="15">
                  <c:v>185</c:v>
                </c:pt>
                <c:pt idx="16">
                  <c:v>166</c:v>
                </c:pt>
                <c:pt idx="17">
                  <c:v>167</c:v>
                </c:pt>
                <c:pt idx="18">
                  <c:v>173</c:v>
                </c:pt>
                <c:pt idx="19">
                  <c:v>370</c:v>
                </c:pt>
                <c:pt idx="20">
                  <c:v>6</c:v>
                </c:pt>
                <c:pt idx="21">
                  <c:v>427</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Sheet1!$E$2:$E$23</c:f>
              <c:numCache>
                <c:formatCode>General</c:formatCode>
                <c:ptCount val="22"/>
                <c:pt idx="0">
                  <c:v>159</c:v>
                </c:pt>
                <c:pt idx="1">
                  <c:v>362</c:v>
                </c:pt>
                <c:pt idx="2">
                  <c:v>371</c:v>
                </c:pt>
                <c:pt idx="3">
                  <c:v>436</c:v>
                </c:pt>
                <c:pt idx="4">
                  <c:v>587</c:v>
                </c:pt>
                <c:pt idx="5">
                  <c:v>600</c:v>
                </c:pt>
                <c:pt idx="6">
                  <c:v>809</c:v>
                </c:pt>
                <c:pt idx="7">
                  <c:v>1004</c:v>
                </c:pt>
                <c:pt idx="8">
                  <c:v>1172</c:v>
                </c:pt>
                <c:pt idx="9">
                  <c:v>1300</c:v>
                </c:pt>
                <c:pt idx="10">
                  <c:v>1342</c:v>
                </c:pt>
                <c:pt idx="11">
                  <c:v>1346</c:v>
                </c:pt>
                <c:pt idx="12">
                  <c:v>1425</c:v>
                </c:pt>
                <c:pt idx="13">
                  <c:v>1448</c:v>
                </c:pt>
                <c:pt idx="14">
                  <c:v>1576</c:v>
                </c:pt>
                <c:pt idx="15">
                  <c:v>1705</c:v>
                </c:pt>
                <c:pt idx="16">
                  <c:v>1930</c:v>
                </c:pt>
                <c:pt idx="17">
                  <c:v>2229</c:v>
                </c:pt>
                <c:pt idx="18">
                  <c:v>2313</c:v>
                </c:pt>
                <c:pt idx="19">
                  <c:v>2785</c:v>
                </c:pt>
                <c:pt idx="20">
                  <c:v>2789</c:v>
                </c:pt>
                <c:pt idx="21">
                  <c:v>2874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Sheet1!$B$2:$B$23</c:f>
              <c:numCache>
                <c:formatCode>General</c:formatCode>
                <c:ptCount val="22"/>
                <c:pt idx="11">
                  <c:v>1346</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Sheet1!$F$2:$F$23</c:f>
              <c:numCache>
                <c:formatCode>General</c:formatCode>
                <c:ptCount val="22"/>
                <c:pt idx="11">
                  <c:v>1346</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104</c:v>
                </c:pt>
                <c:pt idx="1">
                  <c:v>113</c:v>
                </c:pt>
                <c:pt idx="2">
                  <c:v>77</c:v>
                </c:pt>
                <c:pt idx="3">
                  <c:v>69</c:v>
                </c:pt>
                <c:pt idx="4">
                  <c:v>47</c:v>
                </c:pt>
                <c:pt idx="5">
                  <c:v>34</c:v>
                </c:pt>
                <c:pt idx="6">
                  <c:v>42</c:v>
                </c:pt>
                <c:pt idx="7">
                  <c:v>44</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143</c:v>
                </c:pt>
                <c:pt idx="1">
                  <c:v>102</c:v>
                </c:pt>
                <c:pt idx="2">
                  <c:v>111</c:v>
                </c:pt>
                <c:pt idx="3">
                  <c:v>72</c:v>
                </c:pt>
                <c:pt idx="4">
                  <c:v>51</c:v>
                </c:pt>
                <c:pt idx="5">
                  <c:v>29</c:v>
                </c:pt>
                <c:pt idx="6">
                  <c:v>33</c:v>
                </c:pt>
                <c:pt idx="7">
                  <c:v>27</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Palisades Park borough</c:v>
                </c:pt>
                <c:pt idx="1">
                  <c:v>Edgewater borough</c:v>
                </c:pt>
                <c:pt idx="2">
                  <c:v>Fort Lee borough</c:v>
                </c:pt>
                <c:pt idx="3">
                  <c:v>Fairview borough</c:v>
                </c:pt>
                <c:pt idx="4">
                  <c:v>Garfield city</c:v>
                </c:pt>
                <c:pt idx="5">
                  <c:v>Englewood Cliffs borough</c:v>
                </c:pt>
                <c:pt idx="6">
                  <c:v>Cliffside Park borough</c:v>
                </c:pt>
                <c:pt idx="7">
                  <c:v>Moonachie borough</c:v>
                </c:pt>
                <c:pt idx="8">
                  <c:v>Little Ferry borough</c:v>
                </c:pt>
                <c:pt idx="9">
                  <c:v>Cresskill borough</c:v>
                </c:pt>
              </c:strCache>
            </c:strRef>
          </c:cat>
          <c:val>
            <c:numRef>
              <c:f>Sheet1!$B$2:$B$11</c:f>
              <c:numCache>
                <c:formatCode>0.00%</c:formatCode>
                <c:ptCount val="10"/>
                <c:pt idx="0">
                  <c:v>0.60099999999999998</c:v>
                </c:pt>
                <c:pt idx="1">
                  <c:v>0.53100000000000003</c:v>
                </c:pt>
                <c:pt idx="2">
                  <c:v>0.504</c:v>
                </c:pt>
                <c:pt idx="3">
                  <c:v>0.47899999999999998</c:v>
                </c:pt>
                <c:pt idx="4">
                  <c:v>0.47299999999999998</c:v>
                </c:pt>
                <c:pt idx="5">
                  <c:v>0.46</c:v>
                </c:pt>
                <c:pt idx="6">
                  <c:v>0.45700000000000002</c:v>
                </c:pt>
                <c:pt idx="7">
                  <c:v>0.45700000000000002</c:v>
                </c:pt>
                <c:pt idx="8">
                  <c:v>0.44400000000000001</c:v>
                </c:pt>
                <c:pt idx="9">
                  <c:v>0.43</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Bergen County avg 31.4%</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Palisades Park borough</c:v>
                </c:pt>
                <c:pt idx="1">
                  <c:v>Edgewater borough</c:v>
                </c:pt>
                <c:pt idx="2">
                  <c:v>Fort Lee borough</c:v>
                </c:pt>
                <c:pt idx="3">
                  <c:v>Fairview borough</c:v>
                </c:pt>
                <c:pt idx="4">
                  <c:v>Garfield city</c:v>
                </c:pt>
                <c:pt idx="5">
                  <c:v>Englewood Cliffs borough</c:v>
                </c:pt>
                <c:pt idx="6">
                  <c:v>Cliffside Park borough</c:v>
                </c:pt>
                <c:pt idx="7">
                  <c:v>Moonachie borough</c:v>
                </c:pt>
                <c:pt idx="8">
                  <c:v>Little Ferry borough</c:v>
                </c:pt>
                <c:pt idx="9">
                  <c:v>Cresskill borough</c:v>
                </c:pt>
              </c:strCache>
            </c:strRef>
          </c:cat>
          <c:val>
            <c:numRef>
              <c:f>Sheet1!$C$2:$C$11</c:f>
              <c:numCache>
                <c:formatCode>0%</c:formatCode>
                <c:ptCount val="10"/>
                <c:pt idx="0">
                  <c:v>0.314</c:v>
                </c:pt>
                <c:pt idx="1">
                  <c:v>0.314</c:v>
                </c:pt>
                <c:pt idx="2">
                  <c:v>0.314</c:v>
                </c:pt>
                <c:pt idx="3">
                  <c:v>0.314</c:v>
                </c:pt>
                <c:pt idx="4">
                  <c:v>0.314</c:v>
                </c:pt>
                <c:pt idx="5">
                  <c:v>0.314</c:v>
                </c:pt>
                <c:pt idx="6">
                  <c:v>0.314</c:v>
                </c:pt>
                <c:pt idx="7">
                  <c:v>0.314</c:v>
                </c:pt>
                <c:pt idx="8">
                  <c:v>0.314</c:v>
                </c:pt>
                <c:pt idx="9">
                  <c:v>0.314</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4087573818897637"/>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Sheet1!$B$2:$B$22</c:f>
              <c:numCache>
                <c:formatCode>General</c:formatCode>
                <c:ptCount val="21"/>
                <c:pt idx="0">
                  <c:v>903</c:v>
                </c:pt>
                <c:pt idx="1">
                  <c:v>947</c:v>
                </c:pt>
                <c:pt idx="2">
                  <c:v>1251</c:v>
                </c:pt>
                <c:pt idx="3">
                  <c:v>1562</c:v>
                </c:pt>
                <c:pt idx="4">
                  <c:v>1744</c:v>
                </c:pt>
                <c:pt idx="5" formatCode="#,##0">
                  <c:v>2916</c:v>
                </c:pt>
                <c:pt idx="6" formatCode="#,##0">
                  <c:v>4132</c:v>
                </c:pt>
                <c:pt idx="7" formatCode="#,##0">
                  <c:v>4722</c:v>
                </c:pt>
                <c:pt idx="8" formatCode="#,##0">
                  <c:v>4872</c:v>
                </c:pt>
                <c:pt idx="9" formatCode="#,##0">
                  <c:v>5417</c:v>
                </c:pt>
                <c:pt idx="10" formatCode="#,##0">
                  <c:v>5953</c:v>
                </c:pt>
                <c:pt idx="11" formatCode="#,##0">
                  <c:v>6371</c:v>
                </c:pt>
                <c:pt idx="12" formatCode="#,##0">
                  <c:v>6603</c:v>
                </c:pt>
                <c:pt idx="13">
                  <c:v>6608</c:v>
                </c:pt>
                <c:pt idx="14" formatCode="#,##0">
                  <c:v>7759</c:v>
                </c:pt>
                <c:pt idx="15" formatCode="#,##0">
                  <c:v>11368</c:v>
                </c:pt>
                <c:pt idx="16" formatCode="#,##0">
                  <c:v>11849</c:v>
                </c:pt>
                <c:pt idx="17" formatCode="#,##0">
                  <c:v>11999</c:v>
                </c:pt>
                <c:pt idx="18" formatCode="#,##0">
                  <c:v>13410</c:v>
                </c:pt>
                <c:pt idx="20" formatCode="#,##0">
                  <c:v>18630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Sheet1!$C$2:$C$22</c:f>
              <c:numCache>
                <c:formatCode>General</c:formatCode>
                <c:ptCount val="21"/>
                <c:pt idx="19">
                  <c:v>14159</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Sheet1!$B$2:$B$23</c:f>
              <c:numCache>
                <c:formatCode>General</c:formatCode>
                <c:ptCount val="22"/>
                <c:pt idx="20">
                  <c:v>0.59</c:v>
                </c:pt>
              </c:numCache>
            </c:numRef>
          </c:val>
          <c:extLst>
            <c:ext xmlns:c16="http://schemas.microsoft.com/office/drawing/2014/chart" uri="{C3380CC4-5D6E-409C-BE32-E72D297353CC}">
              <c16:uniqueId val="{00000000-A1DA-41C2-8B4B-0A1D4F0A91E6}"/>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Sheet1!$C$2:$C$23</c:f>
              <c:numCache>
                <c:formatCode>0%</c:formatCode>
                <c:ptCount val="22"/>
                <c:pt idx="0">
                  <c:v>0.21</c:v>
                </c:pt>
                <c:pt idx="1">
                  <c:v>0.27</c:v>
                </c:pt>
                <c:pt idx="2">
                  <c:v>0.28999999999999998</c:v>
                </c:pt>
                <c:pt idx="3">
                  <c:v>0.36</c:v>
                </c:pt>
                <c:pt idx="4">
                  <c:v>0.34</c:v>
                </c:pt>
                <c:pt idx="5">
                  <c:v>0.32</c:v>
                </c:pt>
                <c:pt idx="6">
                  <c:v>0.37</c:v>
                </c:pt>
                <c:pt idx="7">
                  <c:v>0.36</c:v>
                </c:pt>
                <c:pt idx="8">
                  <c:v>0.36</c:v>
                </c:pt>
                <c:pt idx="9">
                  <c:v>0.4</c:v>
                </c:pt>
                <c:pt idx="10">
                  <c:v>0.41</c:v>
                </c:pt>
                <c:pt idx="11">
                  <c:v>0.41</c:v>
                </c:pt>
                <c:pt idx="12">
                  <c:v>0.39</c:v>
                </c:pt>
                <c:pt idx="13">
                  <c:v>0.41</c:v>
                </c:pt>
                <c:pt idx="14">
                  <c:v>0.41</c:v>
                </c:pt>
                <c:pt idx="15">
                  <c:v>0.45</c:v>
                </c:pt>
                <c:pt idx="16">
                  <c:v>0.4</c:v>
                </c:pt>
                <c:pt idx="17">
                  <c:v>0.49</c:v>
                </c:pt>
                <c:pt idx="18">
                  <c:v>0.49</c:v>
                </c:pt>
                <c:pt idx="19">
                  <c:v>0.57999999999999996</c:v>
                </c:pt>
                <c:pt idx="20">
                  <c:v>0.59</c:v>
                </c:pt>
                <c:pt idx="21">
                  <c:v>0.42</c:v>
                </c:pt>
              </c:numCache>
            </c:numRef>
          </c:val>
          <c:extLst>
            <c:ext xmlns:c16="http://schemas.microsoft.com/office/drawing/2014/chart" uri="{C3380CC4-5D6E-409C-BE32-E72D297353CC}">
              <c16:uniqueId val="{00000001-A1DA-41C2-8B4B-0A1D4F0A91E6}"/>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DA-41C2-8B4B-0A1D4F0A91E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A-41C2-8B4B-0A1D4F0A91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Sheet1!$D$2:$D$23</c:f>
              <c:numCache>
                <c:formatCode>0%</c:formatCode>
                <c:ptCount val="22"/>
                <c:pt idx="0">
                  <c:v>0.17</c:v>
                </c:pt>
                <c:pt idx="1">
                  <c:v>0.24</c:v>
                </c:pt>
                <c:pt idx="2">
                  <c:v>0.28000000000000003</c:v>
                </c:pt>
                <c:pt idx="3">
                  <c:v>0.31</c:v>
                </c:pt>
                <c:pt idx="4">
                  <c:v>0.32</c:v>
                </c:pt>
                <c:pt idx="5">
                  <c:v>0.33</c:v>
                </c:pt>
                <c:pt idx="6">
                  <c:v>0.34</c:v>
                </c:pt>
                <c:pt idx="7">
                  <c:v>0.34</c:v>
                </c:pt>
                <c:pt idx="8">
                  <c:v>0.36</c:v>
                </c:pt>
                <c:pt idx="9">
                  <c:v>0.37</c:v>
                </c:pt>
                <c:pt idx="10">
                  <c:v>0.38</c:v>
                </c:pt>
                <c:pt idx="11">
                  <c:v>0.38</c:v>
                </c:pt>
                <c:pt idx="12">
                  <c:v>0.4</c:v>
                </c:pt>
                <c:pt idx="13">
                  <c:v>0.41</c:v>
                </c:pt>
                <c:pt idx="14">
                  <c:v>0.42</c:v>
                </c:pt>
                <c:pt idx="15">
                  <c:v>0.44</c:v>
                </c:pt>
                <c:pt idx="16">
                  <c:v>0.46</c:v>
                </c:pt>
                <c:pt idx="17">
                  <c:v>0.47</c:v>
                </c:pt>
                <c:pt idx="18">
                  <c:v>0.5</c:v>
                </c:pt>
                <c:pt idx="19">
                  <c:v>0.57999999999999996</c:v>
                </c:pt>
                <c:pt idx="20">
                  <c:v>0.6</c:v>
                </c:pt>
                <c:pt idx="21">
                  <c:v>0.42</c:v>
                </c:pt>
              </c:numCache>
            </c:numRef>
          </c:val>
          <c:extLst>
            <c:ext xmlns:c16="http://schemas.microsoft.com/office/drawing/2014/chart" uri="{C3380CC4-5D6E-409C-BE32-E72D297353CC}">
              <c16:uniqueId val="{00000004-A1DA-41C2-8B4B-0A1D4F0A91E6}"/>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Sheet1!$E$2:$E$23</c:f>
              <c:numCache>
                <c:formatCode>General</c:formatCode>
                <c:ptCount val="22"/>
                <c:pt idx="20">
                  <c:v>0.6</c:v>
                </c:pt>
              </c:numCache>
            </c:numRef>
          </c:val>
          <c:extLst>
            <c:ext xmlns:c16="http://schemas.microsoft.com/office/drawing/2014/chart" uri="{C3380CC4-5D6E-409C-BE32-E72D297353CC}">
              <c16:uniqueId val="{00000005-A1DA-41C2-8B4B-0A1D4F0A91E6}"/>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Sheet1!$B$2:$B$23</c:f>
              <c:numCache>
                <c:formatCode>General</c:formatCode>
                <c:ptCount val="22"/>
                <c:pt idx="19">
                  <c:v>0.62</c:v>
                </c:pt>
              </c:numCache>
            </c:numRef>
          </c:val>
          <c:extLst>
            <c:ext xmlns:c16="http://schemas.microsoft.com/office/drawing/2014/chart" uri="{C3380CC4-5D6E-409C-BE32-E72D297353CC}">
              <c16:uniqueId val="{00000000-8AF7-4414-87CA-D57FB04FEEF2}"/>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Sheet1!$C$2:$C$23</c:f>
              <c:numCache>
                <c:formatCode>0%</c:formatCode>
                <c:ptCount val="22"/>
                <c:pt idx="0">
                  <c:v>0.21</c:v>
                </c:pt>
                <c:pt idx="1">
                  <c:v>0.32</c:v>
                </c:pt>
                <c:pt idx="2">
                  <c:v>0.33</c:v>
                </c:pt>
                <c:pt idx="3">
                  <c:v>0.43</c:v>
                </c:pt>
                <c:pt idx="4">
                  <c:v>0.34</c:v>
                </c:pt>
                <c:pt idx="5">
                  <c:v>0.38</c:v>
                </c:pt>
                <c:pt idx="6">
                  <c:v>0.39</c:v>
                </c:pt>
                <c:pt idx="7">
                  <c:v>0.4</c:v>
                </c:pt>
                <c:pt idx="8">
                  <c:v>0.37</c:v>
                </c:pt>
                <c:pt idx="9">
                  <c:v>0.38</c:v>
                </c:pt>
                <c:pt idx="10">
                  <c:v>0.43</c:v>
                </c:pt>
                <c:pt idx="11">
                  <c:v>0.45</c:v>
                </c:pt>
                <c:pt idx="12">
                  <c:v>0.46</c:v>
                </c:pt>
                <c:pt idx="13">
                  <c:v>0.45</c:v>
                </c:pt>
                <c:pt idx="14">
                  <c:v>0.47</c:v>
                </c:pt>
                <c:pt idx="15">
                  <c:v>0.49</c:v>
                </c:pt>
                <c:pt idx="16">
                  <c:v>0.55000000000000004</c:v>
                </c:pt>
                <c:pt idx="17">
                  <c:v>0.53</c:v>
                </c:pt>
                <c:pt idx="18">
                  <c:v>0.56000000000000005</c:v>
                </c:pt>
                <c:pt idx="19">
                  <c:v>0.62</c:v>
                </c:pt>
                <c:pt idx="20">
                  <c:v>0.63</c:v>
                </c:pt>
                <c:pt idx="21">
                  <c:v>0.45</c:v>
                </c:pt>
              </c:numCache>
            </c:numRef>
          </c:val>
          <c:extLst>
            <c:ext xmlns:c16="http://schemas.microsoft.com/office/drawing/2014/chart" uri="{C3380CC4-5D6E-409C-BE32-E72D297353CC}">
              <c16:uniqueId val="{00000001-8AF7-4414-87CA-D57FB04FEEF2}"/>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F7-4414-87CA-D57FB04FEEF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F7-4414-87CA-D57FB04FEEF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Sheet1!$D$2:$D$23</c:f>
              <c:numCache>
                <c:formatCode>0%</c:formatCode>
                <c:ptCount val="22"/>
                <c:pt idx="0">
                  <c:v>0.24</c:v>
                </c:pt>
                <c:pt idx="1">
                  <c:v>0.31</c:v>
                </c:pt>
                <c:pt idx="2">
                  <c:v>0.33</c:v>
                </c:pt>
                <c:pt idx="3">
                  <c:v>0.34</c:v>
                </c:pt>
                <c:pt idx="4">
                  <c:v>0.35</c:v>
                </c:pt>
                <c:pt idx="5">
                  <c:v>0.39</c:v>
                </c:pt>
                <c:pt idx="6">
                  <c:v>0.39</c:v>
                </c:pt>
                <c:pt idx="7">
                  <c:v>0.39</c:v>
                </c:pt>
                <c:pt idx="8">
                  <c:v>0.4</c:v>
                </c:pt>
                <c:pt idx="9">
                  <c:v>0.4</c:v>
                </c:pt>
                <c:pt idx="10">
                  <c:v>0.4</c:v>
                </c:pt>
                <c:pt idx="11">
                  <c:v>0.44</c:v>
                </c:pt>
                <c:pt idx="12">
                  <c:v>0.45</c:v>
                </c:pt>
                <c:pt idx="13">
                  <c:v>0.46</c:v>
                </c:pt>
                <c:pt idx="14">
                  <c:v>0.47</c:v>
                </c:pt>
                <c:pt idx="15">
                  <c:v>0.49</c:v>
                </c:pt>
                <c:pt idx="16">
                  <c:v>0.54</c:v>
                </c:pt>
                <c:pt idx="17">
                  <c:v>0.56999999999999995</c:v>
                </c:pt>
                <c:pt idx="18">
                  <c:v>0.56999999999999995</c:v>
                </c:pt>
                <c:pt idx="19">
                  <c:v>0.62</c:v>
                </c:pt>
                <c:pt idx="20">
                  <c:v>0.63</c:v>
                </c:pt>
                <c:pt idx="21">
                  <c:v>0.46</c:v>
                </c:pt>
              </c:numCache>
            </c:numRef>
          </c:val>
          <c:extLst>
            <c:ext xmlns:c16="http://schemas.microsoft.com/office/drawing/2014/chart" uri="{C3380CC4-5D6E-409C-BE32-E72D297353CC}">
              <c16:uniqueId val="{00000004-8AF7-4414-87CA-D57FB04FEEF2}"/>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Sheet1!$E$2:$E$23</c:f>
              <c:numCache>
                <c:formatCode>General</c:formatCode>
                <c:ptCount val="22"/>
                <c:pt idx="19" formatCode="0%">
                  <c:v>0.62</c:v>
                </c:pt>
              </c:numCache>
            </c:numRef>
          </c:val>
          <c:extLst>
            <c:ext xmlns:c16="http://schemas.microsoft.com/office/drawing/2014/chart" uri="{C3380CC4-5D6E-409C-BE32-E72D297353CC}">
              <c16:uniqueId val="{00000005-8AF7-4414-87CA-D57FB04FEEF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69294663527"/>
          <c:y val="1.3406521300222088E-2"/>
          <c:w val="0.90608126515831089"/>
          <c:h val="0.9580774445230383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9-4C72-8F56-B17E07FE2D6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Sheet1!$B$2:$B$22</c:f>
              <c:numCache>
                <c:formatCode>0%</c:formatCode>
                <c:ptCount val="21"/>
                <c:pt idx="0">
                  <c:v>0.61</c:v>
                </c:pt>
                <c:pt idx="1">
                  <c:v>0.3</c:v>
                </c:pt>
                <c:pt idx="2">
                  <c:v>0.3</c:v>
                </c:pt>
                <c:pt idx="3">
                  <c:v>0.22</c:v>
                </c:pt>
                <c:pt idx="4">
                  <c:v>0.22</c:v>
                </c:pt>
                <c:pt idx="5">
                  <c:v>0.22</c:v>
                </c:pt>
                <c:pt idx="6">
                  <c:v>0.16</c:v>
                </c:pt>
                <c:pt idx="7">
                  <c:v>0.14000000000000001</c:v>
                </c:pt>
                <c:pt idx="8">
                  <c:v>0.14000000000000001</c:v>
                </c:pt>
                <c:pt idx="9">
                  <c:v>0.12</c:v>
                </c:pt>
                <c:pt idx="10">
                  <c:v>0.11</c:v>
                </c:pt>
                <c:pt idx="11">
                  <c:v>0.1</c:v>
                </c:pt>
                <c:pt idx="12">
                  <c:v>0.08</c:v>
                </c:pt>
                <c:pt idx="13" formatCode="General">
                  <c:v>0.08</c:v>
                </c:pt>
                <c:pt idx="14">
                  <c:v>0.08</c:v>
                </c:pt>
                <c:pt idx="15">
                  <c:v>7.0000000000000007E-2</c:v>
                </c:pt>
                <c:pt idx="16">
                  <c:v>0.06</c:v>
                </c:pt>
                <c:pt idx="18">
                  <c:v>0.03</c:v>
                </c:pt>
                <c:pt idx="19">
                  <c:v>0.01</c:v>
                </c:pt>
                <c:pt idx="20">
                  <c:v>-0.08</c:v>
                </c:pt>
              </c:numCache>
            </c:numRef>
          </c:val>
          <c:extLst>
            <c:ext xmlns:c16="http://schemas.microsoft.com/office/drawing/2014/chart" uri="{C3380CC4-5D6E-409C-BE32-E72D297353CC}">
              <c16:uniqueId val="{00000001-7039-4C72-8F56-B17E07FE2D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Sheet1!$C$2:$C$22</c:f>
              <c:numCache>
                <c:formatCode>General</c:formatCode>
                <c:ptCount val="21"/>
                <c:pt idx="17">
                  <c:v>0.03</c:v>
                </c:pt>
              </c:numCache>
            </c:numRef>
          </c:val>
          <c:extLst>
            <c:ext xmlns:c16="http://schemas.microsoft.com/office/drawing/2014/chart" uri="{C3380CC4-5D6E-409C-BE32-E72D297353CC}">
              <c16:uniqueId val="{00000002-7039-4C72-8F56-B17E07FE2D6A}"/>
            </c:ext>
          </c:extLst>
        </c:ser>
        <c:ser>
          <c:idx val="2"/>
          <c:order val="2"/>
          <c:tx>
            <c:strRef>
              <c:f>Sheet1!$D$1</c:f>
              <c:strCache>
                <c:ptCount val="1"/>
                <c:pt idx="0">
                  <c:v>NJ 10%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Sheet1!$D$2:$D$22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4-7039-4C72-8F56-B17E07FE2D6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53429874382312692"/>
          <c:y val="0.96169257688942733"/>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0.81607</cdr:y>
    </cdr:to>
    <cdr:sp macro="" textlink="">
      <cdr:nvSpPr>
        <cdr:cNvPr id="2" name="TextBox 5"/>
        <cdr:cNvSpPr txBox="1"/>
      </cdr:nvSpPr>
      <cdr:spPr>
        <a:xfrm xmlns:a="http://schemas.openxmlformats.org/drawingml/2006/main">
          <a:off x="3038290" y="505058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4.1%</a:t>
          </a:r>
        </a:p>
      </cdr:txBody>
    </cdr:sp>
  </cdr:relSizeAnchor>
</c:userShapes>
</file>

<file path=ppt/drawings/drawing2.xml><?xml version="1.0" encoding="utf-8"?>
<c:userShapes xmlns:c="http://schemas.openxmlformats.org/drawingml/2006/chart">
  <cdr:relSizeAnchor xmlns:cdr="http://schemas.openxmlformats.org/drawingml/2006/chartDrawing">
    <cdr:from>
      <cdr:x>0.30191</cdr:x>
      <cdr:y>0.91522</cdr:y>
    </cdr:from>
    <cdr:to>
      <cdr:x>0.45611</cdr:x>
      <cdr:y>0.95089</cdr:y>
    </cdr:to>
    <cdr:sp macro="" textlink="">
      <cdr:nvSpPr>
        <cdr:cNvPr id="2" name="TextBox 5"/>
        <cdr:cNvSpPr txBox="1"/>
      </cdr:nvSpPr>
      <cdr:spPr>
        <a:xfrm xmlns:a="http://schemas.openxmlformats.org/drawingml/2006/main">
          <a:off x="2961778" y="5923113"/>
          <a:ext cx="151272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4/3/2025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4/3/2025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s://www.cbhcare.com/" TargetMode="External"/><Relationship Id="rId3" Type="http://schemas.openxmlformats.org/officeDocument/2006/relationships/hyperlink" Target="http://www.bergenresourcenet.org/" TargetMode="External"/><Relationship Id="rId7" Type="http://schemas.openxmlformats.org/officeDocument/2006/relationships/hyperlink" Target="https://www.cnanj.org/cna-of-bergen.html"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bergenfamilycenter.org/" TargetMode="External"/><Relationship Id="rId5" Type="http://schemas.openxmlformats.org/officeDocument/2006/relationships/hyperlink" Target="https://www.abcdnj.org/" TargetMode="External"/><Relationship Id="rId4" Type="http://schemas.openxmlformats.org/officeDocument/2006/relationships/hyperlink" Target="https://www.partnershipmch.org/" TargetMode="External"/><Relationship Id="rId9" Type="http://schemas.openxmlformats.org/officeDocument/2006/relationships/hyperlink" Target="https://www.arcbp.com/"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Revision 4/3/2025</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Palisades Park and Edgewater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below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Teaneck and Fairlawn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higher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Fairview and Garfield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lower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increase slightly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Teterboro and South Hackensack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higher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slightly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lower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varied from 2020-2022.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increase between 2018 and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very across the school years shown.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Data are not reported for the 2020-2021 and 2021-2022 school years due to the following: While operating remotely, districts altered traditional breakfast and lunch service, distributing multiple days' meals at select local sites.  Due to federal legislation aimed at reducing food insecurity during the COVID-19 pandemic, all students, regardless of income, were eligible to receive free breakfast and lunch.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increase </a:t>
            </a:r>
            <a:r>
              <a:rPr lang="en-US" sz="1200" kern="1200">
                <a:solidFill>
                  <a:schemeClr val="tx1"/>
                </a:solidFill>
                <a:effectLst/>
                <a:latin typeface="+mn-lt"/>
                <a:ea typeface="+mn-ea"/>
                <a:cs typeface="+mn-cs"/>
              </a:rPr>
              <a:t>between 2020 and 2024.</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pre-K median monthly childcare costs in this county tend to be on the high side for the state.  School-Age tends to be middling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around as expected for infant childcare and lower than expected for toddler, pre-K, and school-age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similar commute time to work as compared to the state average of 31.4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decrease slightly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slight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5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South Hackensack and Fairview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remain mostly steady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report of women receiving early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White women reported receiving early prenatal care most frequently, followed by Asian women.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 indicates data are suppressed.  N/A indicates data are not available.  Some races/ethnicities are not included due to either data suppression or data unavailability.</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49256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cesarean delivery rate is higher than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cesarean delivery rate has tended to increase over time.</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3283728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a:t>
            </a:r>
            <a:r>
              <a:rPr lang="en-US" sz="1200" kern="1200">
                <a:solidFill>
                  <a:schemeClr val="tx1"/>
                </a:solidFill>
                <a:effectLst/>
                <a:latin typeface="+mn-lt"/>
                <a:ea typeface="+mn-ea"/>
                <a:cs typeface="+mn-cs"/>
              </a:rPr>
              <a:t>compare counties but </a:t>
            </a:r>
            <a:r>
              <a:rPr lang="en-US" sz="1200" kern="1200" dirty="0">
                <a:solidFill>
                  <a:schemeClr val="tx1"/>
                </a:solidFill>
                <a:effectLst/>
                <a:latin typeface="+mn-lt"/>
                <a:ea typeface="+mn-ea"/>
                <a:cs typeface="+mn-cs"/>
              </a:rPr>
              <a:t>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Palisades Park and Cliffside Park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2020, 2021, 2022, and 2023. It may also include data for additional school districts.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robbery and most nonviolent crimes were attributed to larceny.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below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The 2021 data is in two different formats, making it difficult to compile, and not very accurate.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vandalism incidents;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8th lowest </a:t>
            </a:r>
            <a:r>
              <a:rPr lang="en-US" sz="1200" kern="1200" dirty="0">
                <a:solidFill>
                  <a:schemeClr val="tx1"/>
                </a:solidFill>
                <a:effectLst/>
                <a:latin typeface="+mn-lt"/>
                <a:ea typeface="+mn-ea"/>
                <a:cs typeface="+mn-cs"/>
              </a:rPr>
              <a:t>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rate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assault.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new complaints filed in the state.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52415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each NJ county, men tend to have higher annual incomes than women.</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$16K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3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-30.11% change indicates a decrease in suspected overdose deaths across 2022 to 2023.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2019 and 2023, the number of suspected opioid deaths in this county has tended to vary.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alcohol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2023. In 2023, there were 82,176 treatment admissions and 81,957 discharges reported to the New Jersey Department of Human Services, Division of Mental Health and Addiction Services by substance use disorder treatment providers. These data were submitted through the web-based New Jersey Substance Abuse Monitoring System (NJSAMS). This report is based on the information provided in the March 2024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outpatient, community support services, and residential services.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increase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Cape May and Salem Counties.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residents reported symptoms of mental health distress most frequently, followed by Asian residents.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increase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Salem and Warren counties.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and Asian residents, and lower proportions of Black/African American and American Indian/Alaska Native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White residents reported diagnosed depression most frequently, followed by Hispanic/Latino residents.</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highest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highest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2023, this county had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1,261</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85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1800" dirty="0">
                <a:effectLst/>
                <a:latin typeface="Aptos" panose="020B0004020202020204" pitchFamily="34" charset="0"/>
                <a:ea typeface="Aptos" panose="020B0004020202020204" pitchFamily="34" charset="0"/>
                <a:cs typeface="Times New Roman" panose="02020603050405020304" pitchFamily="18" charset="0"/>
              </a:rPr>
              <a:t>Hunterdon out-of-home placement data is suppressed.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In order to protect the privacy of children and families represented in this report, when data is less than 10, these values are suppressed.</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2023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Hispanic/Latino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http://www.bergenresourcenet.org/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https://www.partnershipmch.org/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https://www.abcdnj.org/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https://bergenfamilycenter.org/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https://www.cnanj.org/cna-of-bergen.html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https://www.cbhcare.com/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https://www.arcbp.com/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highest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English Language Arts.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5917319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Mathematics.</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91</a:t>
            </a:fld>
            <a:endParaRPr lang="en-US" dirty="0"/>
          </a:p>
        </p:txBody>
      </p:sp>
    </p:spTree>
    <p:extLst>
      <p:ext uri="{BB962C8B-B14F-4D97-AF65-F5344CB8AC3E}">
        <p14:creationId xmlns:p14="http://schemas.microsoft.com/office/powerpoint/2010/main" val="1311412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Across </a:t>
            </a:r>
            <a:r>
              <a:rPr lang="en-US" sz="1200" kern="1200" dirty="0">
                <a:solidFill>
                  <a:schemeClr val="tx1"/>
                </a:solidFill>
                <a:effectLst/>
                <a:latin typeface="+mn-lt"/>
                <a:ea typeface="+mn-ea"/>
                <a:cs typeface="+mn-cs"/>
              </a:rPr>
              <a:t>a two-year period (2022 to 2023), only one county experienced a decrease in the percentage of state funded preschool enrollment (negative percentages), while the remaining 20 NJ counties experienced an increase (positive percentages).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county, the 3% change indicates an increase in state funded preschool enrollment across 2022 to 2023.</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92</a:t>
            </a:fld>
            <a:endParaRPr lang="en-US" dirty="0"/>
          </a:p>
        </p:txBody>
      </p:sp>
    </p:spTree>
    <p:extLst>
      <p:ext uri="{BB962C8B-B14F-4D97-AF65-F5344CB8AC3E}">
        <p14:creationId xmlns:p14="http://schemas.microsoft.com/office/powerpoint/2010/main" val="783124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kern="1200" dirty="0">
                <a:solidFill>
                  <a:schemeClr val="tx1"/>
                </a:solidFill>
                <a:effectLst/>
                <a:latin typeface="+mn-lt"/>
                <a:ea typeface="+mn-ea"/>
                <a:cs typeface="+mn-cs"/>
              </a:rPr>
              <a:t>16.1 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https://www.probononj.org/ProviderDirectory.aspx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https://www.bergenresourcenet.org/community-services/legal-advocacy/advocacy/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94</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index of Black/White residential segregation of the NJ counties. </a:t>
            </a:r>
          </a:p>
          <a:p>
            <a:r>
              <a:rPr lang="en-US" dirty="0"/>
              <a:t>This county’s Black/White residential segregation index has varied over time.</a:t>
            </a:r>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above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remain mostly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Bergen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Bergen</a:t>
            </a:r>
          </a:p>
          <a:p>
            <a:r>
              <a:rPr lang="en-US" dirty="0">
                <a:latin typeface="Franklin Gothic Medium Cond" panose="020B0606030402020204" pitchFamily="34" charset="0"/>
              </a:rPr>
              <a:t>County</a:t>
            </a:r>
          </a:p>
        </p:txBody>
      </p:sp>
      <p:pic>
        <p:nvPicPr>
          <p:cNvPr id="3" name="Picture 2" descr="Image result for bergen county nj map">
            <a:extLst>
              <a:ext uri="{FF2B5EF4-FFF2-40B4-BE49-F238E27FC236}">
                <a16:creationId xmlns:a16="http://schemas.microsoft.com/office/drawing/2014/main" id="{B73B82A5-BCA7-C028-4993-7999F434CD4D}"/>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248409" y="131209"/>
            <a:ext cx="530727" cy="843033"/>
          </a:xfrm>
          <a:prstGeom prst="rect">
            <a:avLst/>
          </a:prstGeom>
          <a:noFill/>
          <a:ln>
            <a:noFill/>
          </a:ln>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9"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Bergen</a:t>
            </a:r>
          </a:p>
          <a:p>
            <a:r>
              <a:rPr lang="en-US" dirty="0">
                <a:latin typeface="Franklin Gothic Medium Cond" panose="020B0606030402020204" pitchFamily="34" charset="0"/>
              </a:rPr>
              <a:t>County</a:t>
            </a:r>
          </a:p>
        </p:txBody>
      </p:sp>
      <p:pic>
        <p:nvPicPr>
          <p:cNvPr id="3" name="Picture 2" descr="Image result for bergen county nj map">
            <a:extLst>
              <a:ext uri="{FF2B5EF4-FFF2-40B4-BE49-F238E27FC236}">
                <a16:creationId xmlns:a16="http://schemas.microsoft.com/office/drawing/2014/main" id="{CACABBF3-8E21-48E7-BB41-8F8D77F1A898}"/>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06101" y="152400"/>
            <a:ext cx="579699" cy="839388"/>
          </a:xfrm>
          <a:prstGeom prst="rect">
            <a:avLst/>
          </a:prstGeom>
          <a:noFill/>
          <a:ln>
            <a:noFill/>
          </a:ln>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descr="Image result for bergen county nj map">
            <a:extLst>
              <a:ext uri="{FF2B5EF4-FFF2-40B4-BE49-F238E27FC236}">
                <a16:creationId xmlns:a16="http://schemas.microsoft.com/office/drawing/2014/main" id="{EDDF0128-21CF-4E29-3C20-9DAA4F8DA737}"/>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1040310" y="913212"/>
            <a:ext cx="983046" cy="1525188"/>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descr="Image result for bergen county nj map">
            <a:extLst>
              <a:ext uri="{FF2B5EF4-FFF2-40B4-BE49-F238E27FC236}">
                <a16:creationId xmlns:a16="http://schemas.microsoft.com/office/drawing/2014/main" id="{CBF79BE6-231A-B325-080E-54FDCB57630D}"/>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559352" y="4431278"/>
            <a:ext cx="983046" cy="1525188"/>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descr="Image result for bergen county nj map">
            <a:extLst>
              <a:ext uri="{FF2B5EF4-FFF2-40B4-BE49-F238E27FC236}">
                <a16:creationId xmlns:a16="http://schemas.microsoft.com/office/drawing/2014/main" id="{7BE0C94F-6622-94A4-C6EC-0A54DD516F4E}"/>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1143000" y="468878"/>
            <a:ext cx="983046" cy="1525188"/>
          </a:xfrm>
          <a:prstGeom prst="rect">
            <a:avLst/>
          </a:prstGeom>
          <a:noFill/>
          <a:ln>
            <a:noFill/>
          </a:ln>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descr="Image result for bergen county nj map">
            <a:extLst>
              <a:ext uri="{FF2B5EF4-FFF2-40B4-BE49-F238E27FC236}">
                <a16:creationId xmlns:a16="http://schemas.microsoft.com/office/drawing/2014/main" id="{1A8EDBCE-409C-1890-6A37-AA5589221A28}"/>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1066800" y="468878"/>
            <a:ext cx="983046" cy="1525188"/>
          </a:xfrm>
          <a:prstGeom prst="rect">
            <a:avLst/>
          </a:prstGeom>
          <a:noFill/>
          <a:ln>
            <a:noFill/>
          </a:ln>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bergen county nj map">
            <a:extLst>
              <a:ext uri="{FF2B5EF4-FFF2-40B4-BE49-F238E27FC236}">
                <a16:creationId xmlns:a16="http://schemas.microsoft.com/office/drawing/2014/main" id="{0D0DB8A2-D6F5-EABE-D22A-0FDE96F6F50F}"/>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4180161" y="2668412"/>
            <a:ext cx="983046" cy="1525188"/>
          </a:xfrm>
          <a:prstGeom prst="rect">
            <a:avLst/>
          </a:prstGeom>
          <a:noFill/>
          <a:ln>
            <a:noFill/>
          </a:ln>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descr="Image result for bergen county nj map">
            <a:extLst>
              <a:ext uri="{FF2B5EF4-FFF2-40B4-BE49-F238E27FC236}">
                <a16:creationId xmlns:a16="http://schemas.microsoft.com/office/drawing/2014/main" id="{C821EF93-21BE-2BF0-9A2A-1D3ABACD327C}"/>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1000115" y="545078"/>
            <a:ext cx="983046" cy="1525188"/>
          </a:xfrm>
          <a:prstGeom prst="rect">
            <a:avLst/>
          </a:prstGeom>
          <a:noFill/>
          <a:ln>
            <a:noFill/>
          </a:ln>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bergen county nj map">
            <a:extLst>
              <a:ext uri="{FF2B5EF4-FFF2-40B4-BE49-F238E27FC236}">
                <a16:creationId xmlns:a16="http://schemas.microsoft.com/office/drawing/2014/main" id="{7663FD40-6DA1-31AB-79F3-97B81726BB97}"/>
              </a:ext>
            </a:extLst>
          </p:cNvPr>
          <p:cNvPicPr/>
          <p:nvPr userDrawn="1"/>
        </p:nvPicPr>
        <p:blipFill>
          <a:blip r:embed="rId5">
            <a:extLst>
              <a:ext uri="{28A0092B-C50C-407E-A947-70E740481C1C}">
                <a14:useLocalDpi xmlns:a14="http://schemas.microsoft.com/office/drawing/2010/main"/>
              </a:ext>
            </a:extLst>
          </a:blip>
          <a:srcRect/>
          <a:stretch>
            <a:fillRect/>
          </a:stretch>
        </p:blipFill>
        <p:spPr bwMode="auto">
          <a:xfrm>
            <a:off x="634051" y="381000"/>
            <a:ext cx="983046" cy="1525188"/>
          </a:xfrm>
          <a:prstGeom prst="rect">
            <a:avLst/>
          </a:prstGeom>
          <a:noFill/>
          <a:ln>
            <a:noFill/>
          </a:ln>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descr="Image result for bergen county nj map">
            <a:extLst>
              <a:ext uri="{FF2B5EF4-FFF2-40B4-BE49-F238E27FC236}">
                <a16:creationId xmlns:a16="http://schemas.microsoft.com/office/drawing/2014/main" id="{85D40FD5-7598-D6ED-AE09-BB15EE314BF3}"/>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772400" y="4841422"/>
            <a:ext cx="983046" cy="1525188"/>
          </a:xfrm>
          <a:prstGeom prst="rect">
            <a:avLst/>
          </a:prstGeom>
          <a:noFill/>
          <a:ln>
            <a:noFill/>
          </a:ln>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Bergen</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descr="Image result for bergen county nj map">
            <a:extLst>
              <a:ext uri="{FF2B5EF4-FFF2-40B4-BE49-F238E27FC236}">
                <a16:creationId xmlns:a16="http://schemas.microsoft.com/office/drawing/2014/main" id="{0299295C-B66E-7355-5D22-BBB5DFA6C1F3}"/>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248409" y="131209"/>
            <a:ext cx="530727" cy="843033"/>
          </a:xfrm>
          <a:prstGeom prst="rect">
            <a:avLst/>
          </a:prstGeom>
          <a:noFill/>
          <a:ln>
            <a:noFill/>
          </a:ln>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bergen county nj map">
            <a:extLst>
              <a:ext uri="{FF2B5EF4-FFF2-40B4-BE49-F238E27FC236}">
                <a16:creationId xmlns:a16="http://schemas.microsoft.com/office/drawing/2014/main" id="{9678ED04-F08E-D3A4-C7DA-1032E8CE47F8}"/>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866127" y="4779728"/>
            <a:ext cx="983046" cy="1525188"/>
          </a:xfrm>
          <a:prstGeom prst="rect">
            <a:avLst/>
          </a:prstGeom>
          <a:noFill/>
          <a:ln>
            <a:noFill/>
          </a:ln>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bergen county nj map">
            <a:extLst>
              <a:ext uri="{FF2B5EF4-FFF2-40B4-BE49-F238E27FC236}">
                <a16:creationId xmlns:a16="http://schemas.microsoft.com/office/drawing/2014/main" id="{535F34DA-E4D3-EDB4-5B8B-D1980C66B88C}"/>
              </a:ext>
            </a:extLst>
          </p:cNvPr>
          <p:cNvPicPr/>
          <p:nvPr userDrawn="1"/>
        </p:nvPicPr>
        <p:blipFill>
          <a:blip r:embed="rId5">
            <a:extLst>
              <a:ext uri="{28A0092B-C50C-407E-A947-70E740481C1C}">
                <a14:useLocalDpi xmlns:a14="http://schemas.microsoft.com/office/drawing/2010/main"/>
              </a:ext>
            </a:extLst>
          </a:blip>
          <a:srcRect/>
          <a:stretch>
            <a:fillRect/>
          </a:stretch>
        </p:blipFill>
        <p:spPr bwMode="auto">
          <a:xfrm>
            <a:off x="3951561" y="390240"/>
            <a:ext cx="983046" cy="1525188"/>
          </a:xfrm>
          <a:prstGeom prst="rect">
            <a:avLst/>
          </a:prstGeom>
          <a:noFill/>
          <a:ln>
            <a:noFill/>
          </a:ln>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bergen county nj map">
            <a:extLst>
              <a:ext uri="{FF2B5EF4-FFF2-40B4-BE49-F238E27FC236}">
                <a16:creationId xmlns:a16="http://schemas.microsoft.com/office/drawing/2014/main" id="{5D462952-87DC-DDBA-811B-9A98474D8830}"/>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8620160" y="324880"/>
            <a:ext cx="983046" cy="1390934"/>
          </a:xfrm>
          <a:prstGeom prst="rect">
            <a:avLst/>
          </a:prstGeom>
          <a:noFill/>
          <a:ln>
            <a:noFill/>
          </a:ln>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descr="Image result for bergen county nj map">
            <a:extLst>
              <a:ext uri="{FF2B5EF4-FFF2-40B4-BE49-F238E27FC236}">
                <a16:creationId xmlns:a16="http://schemas.microsoft.com/office/drawing/2014/main" id="{067DC801-3445-9B8C-8ED9-5A320FACCCE4}"/>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8304277" y="387078"/>
            <a:ext cx="983046" cy="1525188"/>
          </a:xfrm>
          <a:prstGeom prst="rect">
            <a:avLst/>
          </a:prstGeom>
          <a:noFill/>
          <a:ln>
            <a:noFill/>
          </a:ln>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descr="Image result for bergen county nj map">
            <a:extLst>
              <a:ext uri="{FF2B5EF4-FFF2-40B4-BE49-F238E27FC236}">
                <a16:creationId xmlns:a16="http://schemas.microsoft.com/office/drawing/2014/main" id="{841D3035-EBA5-8419-5C9E-1DFE97F09381}"/>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8555280" y="794973"/>
            <a:ext cx="983046" cy="1525188"/>
          </a:xfrm>
          <a:prstGeom prst="rect">
            <a:avLst/>
          </a:prstGeom>
          <a:noFill/>
          <a:ln>
            <a:noFill/>
          </a:ln>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descr="Image result for bergen county nj map">
            <a:extLst>
              <a:ext uri="{FF2B5EF4-FFF2-40B4-BE49-F238E27FC236}">
                <a16:creationId xmlns:a16="http://schemas.microsoft.com/office/drawing/2014/main" id="{4AA144B4-53EF-2DC2-4255-DF313E119373}"/>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931500" y="432288"/>
            <a:ext cx="983046" cy="1525188"/>
          </a:xfrm>
          <a:prstGeom prst="rect">
            <a:avLst/>
          </a:prstGeom>
          <a:noFill/>
          <a:ln>
            <a:noFill/>
          </a:ln>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bergen county nj map">
            <a:extLst>
              <a:ext uri="{FF2B5EF4-FFF2-40B4-BE49-F238E27FC236}">
                <a16:creationId xmlns:a16="http://schemas.microsoft.com/office/drawing/2014/main" id="{C313001C-6808-9343-1E15-E5B168308C31}"/>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622316" y="402582"/>
            <a:ext cx="829734" cy="1420096"/>
          </a:xfrm>
          <a:prstGeom prst="rect">
            <a:avLst/>
          </a:prstGeom>
          <a:noFill/>
          <a:ln>
            <a:noFill/>
          </a:ln>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bergen county nj map">
            <a:extLst>
              <a:ext uri="{FF2B5EF4-FFF2-40B4-BE49-F238E27FC236}">
                <a16:creationId xmlns:a16="http://schemas.microsoft.com/office/drawing/2014/main" id="{D791508C-D8CC-4AB0-EDEB-4AFB71B28AD2}"/>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539617" y="283018"/>
            <a:ext cx="983046" cy="1525188"/>
          </a:xfrm>
          <a:prstGeom prst="rect">
            <a:avLst/>
          </a:prstGeom>
          <a:noFill/>
          <a:ln>
            <a:noFill/>
          </a:ln>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BB0-777F-0025-540D-EE6286F808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0120CA5F-FB73-E4B4-3270-23239A233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7EB793B9-FEEB-1ADF-DBD9-E50CBA26B572}"/>
              </a:ext>
            </a:extLst>
          </p:cNvPr>
          <p:cNvSpPr txBox="1"/>
          <p:nvPr userDrawn="1"/>
        </p:nvSpPr>
        <p:spPr>
          <a:xfrm>
            <a:off x="2022469" y="1067316"/>
            <a:ext cx="2320932" cy="707886"/>
          </a:xfrm>
          <a:prstGeom prst="rect">
            <a:avLst/>
          </a:prstGeom>
          <a:noFill/>
        </p:spPr>
        <p:txBody>
          <a:bodyPr wrap="square" rtlCol="0">
            <a:spAutoFit/>
          </a:bodyPr>
          <a:lstStyle/>
          <a:p>
            <a:r>
              <a:rPr lang="en-US" sz="4000" b="1" dirty="0">
                <a:latin typeface="Franklin Gothic Medium Cond" panose="020B0606030402020204" pitchFamily="34" charset="0"/>
              </a:rPr>
              <a:t>Education</a:t>
            </a:r>
          </a:p>
        </p:txBody>
      </p:sp>
      <p:pic>
        <p:nvPicPr>
          <p:cNvPr id="2" name="Picture 1" descr="Image result for bergen county nj map">
            <a:extLst>
              <a:ext uri="{FF2B5EF4-FFF2-40B4-BE49-F238E27FC236}">
                <a16:creationId xmlns:a16="http://schemas.microsoft.com/office/drawing/2014/main" id="{D314ED8D-FA00-C48F-D62A-83CD2D2EE1DA}"/>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1040310" y="913212"/>
            <a:ext cx="983046" cy="1525188"/>
          </a:xfrm>
          <a:prstGeom prst="rect">
            <a:avLst/>
          </a:prstGeom>
          <a:noFill/>
          <a:ln>
            <a:noFill/>
          </a:ln>
        </p:spPr>
      </p:pic>
    </p:spTree>
    <p:extLst>
      <p:ext uri="{BB962C8B-B14F-4D97-AF65-F5344CB8AC3E}">
        <p14:creationId xmlns:p14="http://schemas.microsoft.com/office/powerpoint/2010/main" val="191445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bergen county nj map">
            <a:extLst>
              <a:ext uri="{FF2B5EF4-FFF2-40B4-BE49-F238E27FC236}">
                <a16:creationId xmlns:a16="http://schemas.microsoft.com/office/drawing/2014/main" id="{6A72ECFB-1BFF-4093-C1E4-A7C1D5241458}"/>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820585" y="273584"/>
            <a:ext cx="983046" cy="1525188"/>
          </a:xfrm>
          <a:prstGeom prst="rect">
            <a:avLst/>
          </a:prstGeom>
          <a:noFill/>
          <a:ln>
            <a:noFill/>
          </a:ln>
        </p:spPr>
      </p:pic>
    </p:spTree>
    <p:extLst>
      <p:ext uri="{BB962C8B-B14F-4D97-AF65-F5344CB8AC3E}">
        <p14:creationId xmlns:p14="http://schemas.microsoft.com/office/powerpoint/2010/main" val="313644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Bergen</a:t>
            </a:r>
          </a:p>
          <a:p>
            <a:r>
              <a:rPr lang="en-US" dirty="0">
                <a:latin typeface="Franklin Gothic Medium Cond" panose="020B0606030402020204" pitchFamily="34" charset="0"/>
              </a:rPr>
              <a:t>County</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75th percentile monthly full-time rates for center providers, weighted</a:t>
            </a:r>
            <a:endParaRPr lang="en-US" sz="1400" dirty="0"/>
          </a:p>
          <a:p>
            <a:pPr lvl="1"/>
            <a:r>
              <a:rPr lang="en-US" sz="1400" dirty="0"/>
              <a:t>5.2: </a:t>
            </a:r>
            <a:r>
              <a:rPr lang="en-US" sz="1400" b="1" dirty="0">
                <a:ea typeface="+mn-lt"/>
                <a:cs typeface="+mn-lt"/>
              </a:rPr>
              <a:t>The 75th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pic>
        <p:nvPicPr>
          <p:cNvPr id="3" name="Picture 2" descr="Image result for bergen county nj map">
            <a:extLst>
              <a:ext uri="{FF2B5EF4-FFF2-40B4-BE49-F238E27FC236}">
                <a16:creationId xmlns:a16="http://schemas.microsoft.com/office/drawing/2014/main" id="{850F0DCE-3877-D6A3-55BE-90D719970382}"/>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248409" y="131209"/>
            <a:ext cx="530727" cy="843033"/>
          </a:xfrm>
          <a:prstGeom prst="rect">
            <a:avLst/>
          </a:prstGeom>
          <a:noFill/>
          <a:ln>
            <a:noFill/>
          </a:ln>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Bergen</a:t>
            </a:r>
          </a:p>
          <a:p>
            <a:r>
              <a:rPr lang="en-US" dirty="0">
                <a:latin typeface="Franklin Gothic Medium Cond" panose="020B0606030402020204" pitchFamily="34" charset="0"/>
              </a:rPr>
              <a:t>County</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 </a:t>
            </a:r>
            <a:r>
              <a:rPr lang="en-US" sz="1200" b="1" dirty="0"/>
              <a:t>Children meeting all immunization requirements (%) in NJ (by county)</a:t>
            </a:r>
            <a:endParaRPr lang="en-US" sz="1200" b="1" dirty="0">
              <a:cs typeface="Calibri"/>
            </a:endParaRPr>
          </a:p>
          <a:p>
            <a:pPr lvl="1"/>
            <a:r>
              <a:rPr lang="en-US" sz="1200" dirty="0"/>
              <a:t>7.6: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7.7: </a:t>
            </a:r>
            <a:r>
              <a:rPr lang="en-US" sz="1200" b="1" dirty="0"/>
              <a:t>Number and percentage of women receiving early prenatal care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7.8: </a:t>
            </a:r>
            <a:r>
              <a:rPr lang="en-US" sz="1200" b="1" dirty="0"/>
              <a:t>Women receiving early prenatal care by race/ethnicity (within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7.9: </a:t>
            </a:r>
            <a:r>
              <a:rPr lang="en-US" sz="1200" b="1" dirty="0"/>
              <a:t>Cesarean Delivery Rate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7.10: </a:t>
            </a:r>
            <a:r>
              <a:rPr lang="en-US" sz="1200" b="1" dirty="0"/>
              <a:t>Cesarean Delivery Rate, over time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pic>
        <p:nvPicPr>
          <p:cNvPr id="3" name="Picture 2" descr="Image result for bergen county nj map">
            <a:extLst>
              <a:ext uri="{FF2B5EF4-FFF2-40B4-BE49-F238E27FC236}">
                <a16:creationId xmlns:a16="http://schemas.microsoft.com/office/drawing/2014/main" id="{A909AE15-4A52-A7A3-309E-439DBC29E245}"/>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248409" y="131209"/>
            <a:ext cx="530727" cy="843033"/>
          </a:xfrm>
          <a:prstGeom prst="rect">
            <a:avLst/>
          </a:prstGeom>
          <a:noFill/>
          <a:ln>
            <a:noFill/>
          </a:ln>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Bergen</a:t>
            </a:r>
          </a:p>
          <a:p>
            <a:r>
              <a:rPr lang="en-US" dirty="0">
                <a:latin typeface="Franklin Gothic Medium Cond" panose="020B0606030402020204" pitchFamily="34" charset="0"/>
              </a:rPr>
              <a:t>County</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693866"/>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200" b="1" dirty="0">
                <a:solidFill>
                  <a:srgbClr val="C00000"/>
                </a:solidFill>
              </a:rPr>
              <a:t>Violent Crimes</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200" b="1" dirty="0">
                <a:solidFill>
                  <a:srgbClr val="C00000"/>
                </a:solidFill>
              </a:rPr>
              <a:t>Juveniles</a:t>
            </a:r>
            <a:endParaRPr lang="en-US" sz="12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200" b="1" dirty="0">
                <a:solidFill>
                  <a:srgbClr val="C00000"/>
                </a:solidFill>
              </a:rPr>
              <a:t>Social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p>
          <a:p>
            <a:r>
              <a:rPr lang="en-US" sz="1200" b="1" dirty="0">
                <a:solidFill>
                  <a:srgbClr val="C00000"/>
                </a:solidFill>
                <a:cs typeface="Calibri"/>
              </a:rPr>
              <a:t>           Domestic Violence</a:t>
            </a:r>
          </a:p>
          <a:p>
            <a:pPr lvl="1"/>
            <a:r>
              <a:rPr lang="en-US" sz="1200" dirty="0"/>
              <a:t>10.1: </a:t>
            </a:r>
            <a:r>
              <a:rPr lang="en-US" sz="1200" b="1" dirty="0"/>
              <a:t>Domestic violence incidents (# reported and rate per 1,000) in NJ (by county)</a:t>
            </a:r>
            <a:endParaRPr lang="en-US" sz="1200" b="1" dirty="0">
              <a:cs typeface="Calibri"/>
            </a:endParaRPr>
          </a:p>
          <a:p>
            <a:pPr lvl="1"/>
            <a:r>
              <a:rPr lang="en-US" sz="1200" dirty="0"/>
              <a:t>10.2: </a:t>
            </a:r>
            <a:r>
              <a:rPr lang="en-US" sz="1200" b="1" dirty="0"/>
              <a:t>Domestic violence incidents (# reported and rate per 1,000) over time </a:t>
            </a:r>
            <a:endParaRPr lang="en-US" sz="1200" b="1" dirty="0">
              <a:cs typeface="Calibri"/>
            </a:endParaRPr>
          </a:p>
          <a:p>
            <a:pPr lvl="1"/>
            <a:r>
              <a:rPr lang="en-US" sz="1200" dirty="0"/>
              <a:t>10.3: </a:t>
            </a:r>
            <a:r>
              <a:rPr lang="en-US" sz="1200" b="1" dirty="0"/>
              <a:t>Domestic violence offenses by type (#) in NJ </a:t>
            </a:r>
          </a:p>
          <a:p>
            <a:pPr lvl="1"/>
            <a:r>
              <a:rPr lang="en-US" sz="1200" b="0" dirty="0"/>
              <a:t>10.4:</a:t>
            </a:r>
            <a:r>
              <a:rPr lang="en-US" sz="1200" b="1" dirty="0"/>
              <a:t> Domestic Violence Statistics, Family Cases, New Complaints Filed</a:t>
            </a:r>
          </a:p>
          <a:p>
            <a:pPr lvl="1"/>
            <a:r>
              <a:rPr lang="en-US" sz="1200" b="1" dirty="0">
                <a:solidFill>
                  <a:srgbClr val="C00000"/>
                </a:solidFill>
              </a:rPr>
              <a:t>Median Income</a:t>
            </a:r>
          </a:p>
          <a:p>
            <a:pPr lvl="1"/>
            <a:r>
              <a:rPr lang="en-US" sz="1200" dirty="0"/>
              <a:t>10.5: </a:t>
            </a:r>
            <a:r>
              <a:rPr lang="en-US" sz="1200" b="1" dirty="0"/>
              <a:t>Median income ($) by sex in NJ (by county) </a:t>
            </a:r>
          </a:p>
          <a:p>
            <a:pPr lvl="1"/>
            <a:r>
              <a:rPr lang="en-US" sz="1200" dirty="0"/>
              <a:t>10.6: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pic>
        <p:nvPicPr>
          <p:cNvPr id="3" name="Picture 2" descr="Image result for bergen county nj map">
            <a:extLst>
              <a:ext uri="{FF2B5EF4-FFF2-40B4-BE49-F238E27FC236}">
                <a16:creationId xmlns:a16="http://schemas.microsoft.com/office/drawing/2014/main" id="{CBADA57E-811A-3DD8-5984-E9434475985C}"/>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248409" y="131209"/>
            <a:ext cx="530727" cy="843033"/>
          </a:xfrm>
          <a:prstGeom prst="rect">
            <a:avLst/>
          </a:prstGeom>
          <a:noFill/>
          <a:ln>
            <a:noFill/>
          </a:ln>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Bergen</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59480" y="670280"/>
            <a:ext cx="8305800" cy="5970865"/>
          </a:xfrm>
          <a:prstGeom prst="rect">
            <a:avLst/>
          </a:prstGeom>
          <a:noFill/>
        </p:spPr>
        <p:txBody>
          <a:bodyPr wrap="square" rtlCol="0">
            <a:spAutoFit/>
          </a:bodyPr>
          <a:lstStyle/>
          <a:p>
            <a:r>
              <a:rPr lang="en-US" sz="14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400" b="1" dirty="0">
              <a:solidFill>
                <a:srgbClr val="CC0000"/>
              </a:solidFill>
            </a:endParaRPr>
          </a:p>
          <a:p>
            <a:r>
              <a:rPr lang="en-US" sz="14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400" b="1" dirty="0">
              <a:solidFill>
                <a:srgbClr val="C00000"/>
              </a:solidFill>
            </a:endParaRPr>
          </a:p>
          <a:p>
            <a:r>
              <a:rPr lang="en-US" sz="14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solidFill>
                <a:srgbClr val="C00000"/>
              </a:solidFill>
            </a:endParaRPr>
          </a:p>
          <a:p>
            <a:pPr lvl="1"/>
            <a:endParaRPr lang="en-US" sz="1200" b="1" dirty="0">
              <a:cs typeface="Calibri"/>
            </a:endParaRPr>
          </a:p>
        </p:txBody>
      </p:sp>
      <p:pic>
        <p:nvPicPr>
          <p:cNvPr id="3" name="Picture 2" descr="Image result for bergen county nj map">
            <a:extLst>
              <a:ext uri="{FF2B5EF4-FFF2-40B4-BE49-F238E27FC236}">
                <a16:creationId xmlns:a16="http://schemas.microsoft.com/office/drawing/2014/main" id="{5B3B0748-8C1D-F6F0-2BFC-B8CA65629F62}"/>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248409" y="131209"/>
            <a:ext cx="530727" cy="843033"/>
          </a:xfrm>
          <a:prstGeom prst="rect">
            <a:avLst/>
          </a:prstGeom>
          <a:noFill/>
          <a:ln>
            <a:noFill/>
          </a:ln>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Bergen</a:t>
            </a:r>
          </a:p>
          <a:p>
            <a:r>
              <a:rPr lang="en-US" dirty="0">
                <a:latin typeface="Franklin Gothic Medium Cond" panose="020B0606030402020204" pitchFamily="34" charset="0"/>
              </a:rPr>
              <a:t>County</a:t>
            </a:r>
          </a:p>
        </p:txBody>
      </p:sp>
      <p:sp>
        <p:nvSpPr>
          <p:cNvPr id="6" name="TextBox 5">
            <a:extLst>
              <a:ext uri="{FF2B5EF4-FFF2-40B4-BE49-F238E27FC236}">
                <a16:creationId xmlns:a16="http://schemas.microsoft.com/office/drawing/2014/main" id="{6E8B2B87-9F27-B32B-2415-61ECF96C2649}"/>
              </a:ext>
            </a:extLst>
          </p:cNvPr>
          <p:cNvSpPr txBox="1"/>
          <p:nvPr userDrawn="1"/>
        </p:nvSpPr>
        <p:spPr>
          <a:xfrm>
            <a:off x="3459480" y="670280"/>
            <a:ext cx="8305800" cy="2585323"/>
          </a:xfrm>
          <a:prstGeom prst="rect">
            <a:avLst/>
          </a:prstGeom>
          <a:noFill/>
        </p:spPr>
        <p:txBody>
          <a:bodyPr wrap="square" rtlCol="0">
            <a:spAutoFit/>
          </a:bodyPr>
          <a:lstStyle/>
          <a:p>
            <a:r>
              <a:rPr lang="en-US" sz="1400" b="1" dirty="0">
                <a:solidFill>
                  <a:srgbClr val="CC0000"/>
                </a:solidFill>
              </a:rPr>
              <a:t>Education:</a:t>
            </a:r>
          </a:p>
          <a:p>
            <a:pPr lvl="1"/>
            <a:r>
              <a:rPr lang="en-US" sz="1200" b="1" dirty="0">
                <a:solidFill>
                  <a:srgbClr val="C00000"/>
                </a:solidFill>
              </a:rPr>
              <a:t>New Jersey Student Learning Assessments</a:t>
            </a:r>
            <a:endParaRPr lang="en-US" sz="1200" dirty="0"/>
          </a:p>
          <a:p>
            <a:pPr lvl="1"/>
            <a:r>
              <a:rPr lang="en-US" sz="1200" dirty="0"/>
              <a:t>15.1: </a:t>
            </a:r>
            <a:r>
              <a:rPr lang="en-US" sz="1200" b="1" dirty="0"/>
              <a:t>Percentage of 3</a:t>
            </a:r>
            <a:r>
              <a:rPr lang="en-US" sz="1200" b="1" baseline="30000" dirty="0"/>
              <a:t>rd</a:t>
            </a:r>
            <a:r>
              <a:rPr lang="en-US" sz="1200" b="1" dirty="0"/>
              <a:t> graders meeting or exceeding expectations on New Jersey Student Learning Assessments, English Language Arts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a:t>
            </a:r>
            <a:r>
              <a:rPr lang="en-US" sz="1200" b="1" dirty="0"/>
              <a:t>Percentage of 3</a:t>
            </a:r>
            <a:r>
              <a:rPr lang="en-US" sz="1200" b="1" baseline="30000" dirty="0"/>
              <a:t>rd</a:t>
            </a:r>
            <a:r>
              <a:rPr lang="en-US" sz="1200" b="1" dirty="0"/>
              <a:t> graders meeting or exceeding expectations on New Jersey Student Learning Assessments, Mathematics (by county)</a:t>
            </a:r>
          </a:p>
          <a:p>
            <a:pPr lvl="1">
              <a:defRPr/>
            </a:pPr>
            <a:r>
              <a:rPr lang="en-US" sz="1200" b="1" dirty="0">
                <a:solidFill>
                  <a:srgbClr val="C00000"/>
                </a:solidFill>
              </a:rPr>
              <a:t>Preschool Funding</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 </a:t>
            </a:r>
            <a:r>
              <a:rPr lang="en-US" sz="1200" b="1" dirty="0"/>
              <a:t>State funded preschool enrollment (#) and %-change (by county)</a:t>
            </a:r>
            <a:endParaRPr lang="en-US" sz="1200" b="1" dirty="0">
              <a:cs typeface="Calibri"/>
            </a:endParaRPr>
          </a:p>
          <a:p>
            <a:endParaRPr lang="en-US" sz="1400" b="1" dirty="0">
              <a:solidFill>
                <a:srgbClr val="CC0000"/>
              </a:solidFill>
            </a:endParaRPr>
          </a:p>
          <a:p>
            <a:r>
              <a:rPr lang="en-US" sz="1400" b="1" dirty="0">
                <a:solidFill>
                  <a:srgbClr val="C00000"/>
                </a:solidFill>
              </a:rPr>
              <a:t>Advocacy</a:t>
            </a:r>
          </a:p>
          <a:p>
            <a:pPr lvl="1"/>
            <a:r>
              <a:rPr lang="en-US" sz="1200" dirty="0"/>
              <a:t>16.1: </a:t>
            </a:r>
            <a:r>
              <a:rPr lang="en-US" sz="1200" b="1" dirty="0">
                <a:cs typeface="Calibri"/>
              </a:rPr>
              <a:t>Support for Families including Kinship</a:t>
            </a:r>
          </a:p>
          <a:p>
            <a:pPr lvl="1"/>
            <a:endParaRPr lang="en-US" sz="1200" b="1" dirty="0">
              <a:solidFill>
                <a:srgbClr val="C00000"/>
              </a:solidFill>
            </a:endParaRPr>
          </a:p>
          <a:p>
            <a:pPr lvl="1"/>
            <a:endParaRPr lang="en-US" sz="1200" b="1" dirty="0">
              <a:cs typeface="Calibri"/>
            </a:endParaRPr>
          </a:p>
        </p:txBody>
      </p:sp>
      <p:pic>
        <p:nvPicPr>
          <p:cNvPr id="3" name="Picture 2" descr="Image result for bergen county nj map">
            <a:extLst>
              <a:ext uri="{FF2B5EF4-FFF2-40B4-BE49-F238E27FC236}">
                <a16:creationId xmlns:a16="http://schemas.microsoft.com/office/drawing/2014/main" id="{3B918061-5F11-6068-439A-EF7DBE06806E}"/>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248409" y="131209"/>
            <a:ext cx="530727" cy="843033"/>
          </a:xfrm>
          <a:prstGeom prst="rect">
            <a:avLst/>
          </a:prstGeom>
          <a:noFill/>
          <a:ln>
            <a:noFill/>
          </a:ln>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Bergen</a:t>
            </a:r>
          </a:p>
          <a:p>
            <a:r>
              <a:rPr lang="en-US" dirty="0">
                <a:latin typeface="Franklin Gothic Medium Cond" panose="020B0606030402020204" pitchFamily="34" charset="0"/>
              </a:rPr>
              <a:t>County</a:t>
            </a:r>
          </a:p>
        </p:txBody>
      </p:sp>
      <p:pic>
        <p:nvPicPr>
          <p:cNvPr id="3" name="Picture 2" descr="Image result for bergen county nj map">
            <a:extLst>
              <a:ext uri="{FF2B5EF4-FFF2-40B4-BE49-F238E27FC236}">
                <a16:creationId xmlns:a16="http://schemas.microsoft.com/office/drawing/2014/main" id="{049635FF-92AE-B15F-27C2-63D714B538ED}"/>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248409" y="131209"/>
            <a:ext cx="530727" cy="843033"/>
          </a:xfrm>
          <a:prstGeom prst="rect">
            <a:avLst/>
          </a:prstGeom>
          <a:noFill/>
          <a:ln>
            <a:noFill/>
          </a:ln>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Bergen</a:t>
            </a:r>
          </a:p>
          <a:p>
            <a:r>
              <a:rPr lang="en-US" dirty="0">
                <a:latin typeface="Franklin Gothic Medium Cond" panose="020B0606030402020204" pitchFamily="34" charset="0"/>
              </a:rPr>
              <a:t>County</a:t>
            </a:r>
          </a:p>
        </p:txBody>
      </p:sp>
      <p:pic>
        <p:nvPicPr>
          <p:cNvPr id="3" name="Picture 2" descr="Image result for bergen county nj map">
            <a:extLst>
              <a:ext uri="{FF2B5EF4-FFF2-40B4-BE49-F238E27FC236}">
                <a16:creationId xmlns:a16="http://schemas.microsoft.com/office/drawing/2014/main" id="{2C56223F-0196-EEA3-4FB9-E2B398094C2A}"/>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248409" y="131209"/>
            <a:ext cx="530727" cy="843033"/>
          </a:xfrm>
          <a:prstGeom prst="rect">
            <a:avLst/>
          </a:prstGeom>
          <a:noFill/>
          <a:ln>
            <a:noFill/>
          </a:ln>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5" r:id="rId17"/>
    <p:sldLayoutId id="214748369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9.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chart" Target="../charts/chart38.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5.xml"/><Relationship Id="rId7" Type="http://schemas.openxmlformats.org/officeDocument/2006/relationships/slideLayout" Target="../slideLayouts/slideLayout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1.xml"/><Relationship Id="rId7"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7.xml"/><Relationship Id="rId7"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13.xml"/><Relationship Id="rId7" Type="http://schemas.openxmlformats.org/officeDocument/2006/relationships/slideLayout" Target="../slideLayouts/slideLayout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chart" Target="../charts/chart4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9.xml"/><Relationship Id="rId7" Type="http://schemas.openxmlformats.org/officeDocument/2006/relationships/slideLayout" Target="../slideLayouts/slideLayout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chart" Target="../charts/chart44.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35.xml"/><Relationship Id="rId5" Type="http://schemas.openxmlformats.org/officeDocument/2006/relationships/slideLayout" Target="../slideLayouts/slideLayout9.xml"/><Relationship Id="rId4" Type="http://schemas.openxmlformats.org/officeDocument/2006/relationships/tags" Target="../tags/tag226.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chart" Target="../charts/chart46.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8.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50.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9.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1.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3.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6.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5.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8.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7.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1.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6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chart" Target="../charts/chart65.xml"/><Relationship Id="rId5" Type="http://schemas.openxmlformats.org/officeDocument/2006/relationships/notesSlide" Target="../notesSlides/notesSlide50.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27.xml"/><Relationship Id="rId7" Type="http://schemas.openxmlformats.org/officeDocument/2006/relationships/notesSlide" Target="../notesSlides/notesSlide51.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9.xml"/><Relationship Id="rId5" Type="http://schemas.openxmlformats.org/officeDocument/2006/relationships/tags" Target="../tags/tag329.xml"/><Relationship Id="rId4" Type="http://schemas.openxmlformats.org/officeDocument/2006/relationships/tags" Target="../tags/tag328.xml"/></Relationships>
</file>

<file path=ppt/slides/_rels/slide66.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9.xml"/><Relationship Id="rId5" Type="http://schemas.openxmlformats.org/officeDocument/2006/relationships/tags" Target="../tags/tag334.xml"/><Relationship Id="rId4" Type="http://schemas.openxmlformats.org/officeDocument/2006/relationships/tags" Target="../tags/tag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37.xml"/><Relationship Id="rId7" Type="http://schemas.openxmlformats.org/officeDocument/2006/relationships/notesSlide" Target="../notesSlides/notesSlide53.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10.xml"/><Relationship Id="rId5" Type="http://schemas.openxmlformats.org/officeDocument/2006/relationships/tags" Target="../tags/tag339.xml"/><Relationship Id="rId4" Type="http://schemas.openxmlformats.org/officeDocument/2006/relationships/tags" Target="../tags/tag338.xml"/></Relationships>
</file>

<file path=ppt/slides/_rels/slide69.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chart" Target="../charts/chart70.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chart" Target="../charts/chart69.xml"/><Relationship Id="rId5" Type="http://schemas.openxmlformats.org/officeDocument/2006/relationships/tags" Target="../tags/tag344.xml"/><Relationship Id="rId10" Type="http://schemas.openxmlformats.org/officeDocument/2006/relationships/notesSlide" Target="../notesSlides/notesSlide54.xml"/><Relationship Id="rId4" Type="http://schemas.openxmlformats.org/officeDocument/2006/relationships/tags" Target="../tags/tag343.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chart" Target="../charts/chart71.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5.xml"/><Relationship Id="rId5" Type="http://schemas.openxmlformats.org/officeDocument/2006/relationships/slideLayout" Target="../slideLayouts/slideLayout10.xml"/><Relationship Id="rId4" Type="http://schemas.openxmlformats.org/officeDocument/2006/relationships/tags" Target="../tags/tag3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openxmlformats.org/officeDocument/2006/relationships/tags" Target="../tags/tag354.xml"/><Relationship Id="rId7" Type="http://schemas.openxmlformats.org/officeDocument/2006/relationships/slideLayout" Target="../slideLayouts/slideLayout1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9" Type="http://schemas.openxmlformats.org/officeDocument/2006/relationships/chart" Target="../charts/chart72.xml"/></Relationships>
</file>

<file path=ppt/slides/_rels/slide73.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chart" Target="../charts/chart74.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chart" Target="../charts/chart73.xml"/><Relationship Id="rId5" Type="http://schemas.openxmlformats.org/officeDocument/2006/relationships/tags" Target="../tags/tag362.xml"/><Relationship Id="rId10" Type="http://schemas.openxmlformats.org/officeDocument/2006/relationships/notesSlide" Target="../notesSlides/notesSlide57.xml"/><Relationship Id="rId4" Type="http://schemas.openxmlformats.org/officeDocument/2006/relationships/tags" Target="../tags/tag361.xml"/><Relationship Id="rId9"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chart" Target="../charts/chart75.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notesSlide" Target="../notesSlides/notesSlide5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slideLayout" Target="../slideLayouts/slideLayout10.xml"/><Relationship Id="rId5" Type="http://schemas.openxmlformats.org/officeDocument/2006/relationships/tags" Target="../tags/tag370.xml"/><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chart" Target="../charts/chart76.xml"/></Relationships>
</file>

<file path=ppt/slides/_rels/slide7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chart" Target="../charts/chart78.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7.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notesSlide" Target="../notesSlides/notesSlide59.xml"/><Relationship Id="rId5" Type="http://schemas.openxmlformats.org/officeDocument/2006/relationships/tags" Target="../tags/tag380.xml"/><Relationship Id="rId10" Type="http://schemas.openxmlformats.org/officeDocument/2006/relationships/slideLayout" Target="../slideLayouts/slideLayout10.xml"/><Relationship Id="rId4" Type="http://schemas.openxmlformats.org/officeDocument/2006/relationships/tags" Target="../tags/tag379.xml"/><Relationship Id="rId9" Type="http://schemas.openxmlformats.org/officeDocument/2006/relationships/tags" Target="../tags/tag384.xml"/></Relationships>
</file>

<file path=ppt/slides/_rels/slide76.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chart" Target="../charts/chart79.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notesSlide" Target="../notesSlides/notesSlide60.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slideLayout" Target="../slideLayouts/slideLayout10.xml"/><Relationship Id="rId5" Type="http://schemas.openxmlformats.org/officeDocument/2006/relationships/tags" Target="../tags/tag389.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chart" Target="../charts/chart80.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397.xml"/><Relationship Id="rId7" Type="http://schemas.openxmlformats.org/officeDocument/2006/relationships/slideLayout" Target="../slideLayouts/slideLayout10.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chart" Target="../charts/chart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08.xml"/><Relationship Id="rId7" Type="http://schemas.openxmlformats.org/officeDocument/2006/relationships/notesSlide" Target="../notesSlides/notesSlide63.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0.xml"/><Relationship Id="rId5" Type="http://schemas.openxmlformats.org/officeDocument/2006/relationships/tags" Target="../tags/tag410.xml"/><Relationship Id="rId4" Type="http://schemas.openxmlformats.org/officeDocument/2006/relationships/tags" Target="../tags/tag409.xml"/></Relationships>
</file>

<file path=ppt/slides/_rels/slide81.xml.rels><?xml version="1.0" encoding="UTF-8" standalone="yes"?>
<Relationships xmlns="http://schemas.openxmlformats.org/package/2006/relationships"><Relationship Id="rId8" Type="http://schemas.openxmlformats.org/officeDocument/2006/relationships/tags" Target="../tags/tag418.xml"/><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chart" Target="../charts/chart85.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chart" Target="../charts/chart84.xml"/><Relationship Id="rId5" Type="http://schemas.openxmlformats.org/officeDocument/2006/relationships/tags" Target="../tags/tag415.xml"/><Relationship Id="rId10" Type="http://schemas.openxmlformats.org/officeDocument/2006/relationships/notesSlide" Target="../notesSlides/notesSlide64.xml"/><Relationship Id="rId4" Type="http://schemas.openxmlformats.org/officeDocument/2006/relationships/tags" Target="../tags/tag414.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1.xml"/><Relationship Id="rId7" Type="http://schemas.openxmlformats.org/officeDocument/2006/relationships/notesSlide" Target="../notesSlides/notesSlide69.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9.xml"/><Relationship Id="rId5" Type="http://schemas.openxmlformats.org/officeDocument/2006/relationships/tags" Target="../tags/tag443.xml"/><Relationship Id="rId4" Type="http://schemas.openxmlformats.org/officeDocument/2006/relationships/tags" Target="../tags/tag442.xml"/></Relationships>
</file>

<file path=ppt/slides/_rels/slide88.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notesSlide" Target="../notesSlides/notesSlide70.xml"/><Relationship Id="rId5" Type="http://schemas.openxmlformats.org/officeDocument/2006/relationships/slideLayout" Target="../slideLayouts/slideLayout9.xml"/><Relationship Id="rId4" Type="http://schemas.openxmlformats.org/officeDocument/2006/relationships/tags" Target="../tags/tag4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chart" Target="../charts/chart91.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notesSlide" Target="../notesSlides/notesSlide71.xml"/><Relationship Id="rId5" Type="http://schemas.openxmlformats.org/officeDocument/2006/relationships/slideLayout" Target="../slideLayouts/slideLayout9.xml"/><Relationship Id="rId4" Type="http://schemas.openxmlformats.org/officeDocument/2006/relationships/tags" Target="../tags/tag451.xml"/></Relationships>
</file>

<file path=ppt/slides/_rels/slide91.xml.rels><?xml version="1.0" encoding="UTF-8" standalone="yes"?>
<Relationships xmlns="http://schemas.openxmlformats.org/package/2006/relationships"><Relationship Id="rId3" Type="http://schemas.openxmlformats.org/officeDocument/2006/relationships/tags" Target="../tags/tag454.xml"/><Relationship Id="rId7" Type="http://schemas.openxmlformats.org/officeDocument/2006/relationships/chart" Target="../charts/chart92.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notesSlide" Target="../notesSlides/notesSlide72.xml"/><Relationship Id="rId5" Type="http://schemas.openxmlformats.org/officeDocument/2006/relationships/slideLayout" Target="../slideLayouts/slideLayout9.xml"/><Relationship Id="rId4" Type="http://schemas.openxmlformats.org/officeDocument/2006/relationships/tags" Target="../tags/tag455.xml"/></Relationships>
</file>

<file path=ppt/slides/_rels/slide92.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chart" Target="../charts/chart93.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notesSlide" Target="../notesSlides/notesSlide73.xml"/><Relationship Id="rId5" Type="http://schemas.openxmlformats.org/officeDocument/2006/relationships/slideLayout" Target="../slideLayouts/slideLayout9.xml"/><Relationship Id="rId4" Type="http://schemas.openxmlformats.org/officeDocument/2006/relationships/tags" Target="../tags/tag4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notesSlide" Target="../notesSlides/notesSlide74.xml"/><Relationship Id="rId5" Type="http://schemas.openxmlformats.org/officeDocument/2006/relationships/slideLayout" Target="../slideLayouts/slideLayout9.xml"/><Relationship Id="rId4" Type="http://schemas.openxmlformats.org/officeDocument/2006/relationships/tags" Target="../tags/tag4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15F79C-EA6D-7E82-EE84-F341677DEF50}"/>
              </a:ext>
            </a:extLst>
          </p:cNvPr>
          <p:cNvPicPr>
            <a:picLocks noChangeAspect="1"/>
          </p:cNvPicPr>
          <p:nvPr/>
        </p:nvPicPr>
        <p:blipFill>
          <a:blip r:embed="rId5"/>
          <a:stretch>
            <a:fillRect/>
          </a:stretch>
        </p:blipFill>
        <p:spPr>
          <a:xfrm>
            <a:off x="-76200" y="-340119"/>
            <a:ext cx="12798523" cy="7198119"/>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Bergen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a:t>
              </a:r>
              <a:r>
                <a:rPr lang="en-US" b="1">
                  <a:solidFill>
                    <a:srgbClr val="C00000"/>
                  </a:solidFill>
                  <a:latin typeface="Franklin Gothic Medium Cond" panose="020B0606030402020204" pitchFamily="34" charset="0"/>
                </a:rPr>
                <a:t>Updated April </a:t>
              </a:r>
              <a:r>
                <a:rPr lang="en-US" b="1" dirty="0">
                  <a:solidFill>
                    <a:srgbClr val="C00000"/>
                  </a:solidFill>
                  <a:latin typeface="Franklin Gothic Medium Cond" panose="020B0606030402020204" pitchFamily="34" charset="0"/>
                </a:rPr>
                <a:t>2025</a:t>
              </a:r>
            </a:p>
          </p:txBody>
        </p:sp>
      </p:grpSp>
      <p:pic>
        <p:nvPicPr>
          <p:cNvPr id="11" name="Picture 10" descr="Image result for bergen county nj map">
            <a:extLst>
              <a:ext uri="{FF2B5EF4-FFF2-40B4-BE49-F238E27FC236}">
                <a16:creationId xmlns:a16="http://schemas.microsoft.com/office/drawing/2014/main" id="{59DBA312-BB9A-4A2D-98BB-89B198AD7713}"/>
              </a:ext>
            </a:extLst>
          </p:cNvPr>
          <p:cNvPicPr/>
          <p:nvPr/>
        </p:nvPicPr>
        <p:blipFill>
          <a:blip r:embed="rId9">
            <a:extLst>
              <a:ext uri="{28A0092B-C50C-407E-A947-70E740481C1C}">
                <a14:useLocalDpi xmlns:a14="http://schemas.microsoft.com/office/drawing/2010/main"/>
              </a:ext>
            </a:extLst>
          </a:blip>
          <a:srcRect/>
          <a:stretch>
            <a:fillRect/>
          </a:stretch>
        </p:blipFill>
        <p:spPr bwMode="auto">
          <a:xfrm>
            <a:off x="6874877" y="4800601"/>
            <a:ext cx="1052556" cy="1510464"/>
          </a:xfrm>
          <a:prstGeom prst="rect">
            <a:avLst/>
          </a:prstGeom>
          <a:noFill/>
          <a:ln>
            <a:noFill/>
          </a:ln>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1776263794"/>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p>
          <a:p>
            <a:pPr algn="just"/>
            <a:r>
              <a:rPr lang="en-US" sz="1000" dirty="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2019-2023.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546738231"/>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2485938592"/>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541389029"/>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2024</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2020-2024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76293186"/>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2325633954"/>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1285711010"/>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380605574"/>
              </p:ext>
            </p:extLst>
          </p:nvPr>
        </p:nvGraphicFramePr>
        <p:xfrm>
          <a:off x="9136485" y="5152710"/>
          <a:ext cx="3352800" cy="1594460"/>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975503640"/>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3837561349"/>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1523356419"/>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2023</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2411034129"/>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2020-2024</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2324129409"/>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2618192439"/>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2024</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lated image">
            <a:extLst>
              <a:ext uri="{FF2B5EF4-FFF2-40B4-BE49-F238E27FC236}">
                <a16:creationId xmlns:a16="http://schemas.microsoft.com/office/drawing/2014/main" id="{6EA57706-819F-F439-8DC7-B1B540509B61}"/>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4648200" y="419100"/>
            <a:ext cx="5105400" cy="6019800"/>
          </a:xfrm>
          <a:prstGeom prst="rect">
            <a:avLst/>
          </a:prstGeom>
          <a:noFill/>
          <a:ln>
            <a:noFill/>
          </a:ln>
        </p:spPr>
      </p:pic>
      <p:pic>
        <p:nvPicPr>
          <p:cNvPr id="5" name="Picture 4" descr="Image result for bergen county nj map">
            <a:extLst>
              <a:ext uri="{FF2B5EF4-FFF2-40B4-BE49-F238E27FC236}">
                <a16:creationId xmlns:a16="http://schemas.microsoft.com/office/drawing/2014/main" id="{FDAD69EA-BC17-8556-3E14-55165B7A1CDA}"/>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457200" y="384464"/>
            <a:ext cx="2362200" cy="4073236"/>
          </a:xfrm>
          <a:prstGeom prst="rect">
            <a:avLst/>
          </a:prstGeom>
          <a:noFill/>
          <a:ln>
            <a:noFill/>
          </a:ln>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2338566491"/>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3937696760"/>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4035501592"/>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2418999376"/>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2023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3768822257"/>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3120160983"/>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2383081335"/>
              </p:ext>
            </p:extLst>
          </p:nvPr>
        </p:nvGraphicFramePr>
        <p:xfrm>
          <a:off x="8458200" y="4769824"/>
          <a:ext cx="3733800" cy="1520909"/>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1995025371"/>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315291424"/>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2024, sourced from the American Community Survey 2018-2022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992757733"/>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2019-2024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 2022</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https://map.feedingamerica.org/county/2022/overall/new-jersey/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335296669"/>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 2020-2022</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728855" y="4274573"/>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https://map.feedingamerica.org/county/2022/overall/new-jersey/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2512395072"/>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 2018-2022</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 2019-2023</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6001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 2020-2024</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3549529494"/>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3753286538"/>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269835393"/>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75th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896015610"/>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75th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 Median household income is sourced from ACS, Income in the past 12 months (in 2023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2768099608"/>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1286788197"/>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26543871"/>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31.4</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26.8</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3745003221"/>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2700191710"/>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3023936857"/>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5.4%</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223012372"/>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September 2024</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aged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2264275110"/>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2023-2024</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922362137"/>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2018-2019 through 2023-2024</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2624936064"/>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5C1A2115-3E09-AB34-D086-7A61D711ED08}"/>
              </a:ext>
            </a:extLst>
          </p:cNvPr>
          <p:cNvGraphicFramePr/>
          <p:nvPr>
            <p:custDataLst>
              <p:tags r:id="rId1"/>
            </p:custDataLst>
            <p:extLst>
              <p:ext uri="{D42A27DB-BD31-4B8C-83A1-F6EECF244321}">
                <p14:modId xmlns:p14="http://schemas.microsoft.com/office/powerpoint/2010/main" val="3759069895"/>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2" name="Title 1">
            <a:extLst>
              <a:ext uri="{FF2B5EF4-FFF2-40B4-BE49-F238E27FC236}">
                <a16:creationId xmlns:a16="http://schemas.microsoft.com/office/drawing/2014/main" id="{5A6FE1EE-5441-4074-AF2D-89B93045C0FB}"/>
              </a:ext>
            </a:extLst>
          </p:cNvPr>
          <p:cNvSpPr txBox="1">
            <a:spLocks/>
          </p:cNvSpPr>
          <p:nvPr>
            <p:custDataLst>
              <p:tags r:id="rId2"/>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Percentage (%) of Women Receiving Early Prenatal Care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4"/>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5"/>
            </p:custDataLst>
          </p:nvPr>
        </p:nvSpPr>
        <p:spPr>
          <a:xfrm>
            <a:off x="3124200" y="6457890"/>
            <a:ext cx="8400675" cy="246221"/>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1375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EC7AF8-5F76-2263-2071-CDBAF0145A9C}"/>
              </a:ext>
            </a:extLst>
          </p:cNvPr>
          <p:cNvSpPr txBox="1"/>
          <p:nvPr>
            <p:custDataLst>
              <p:tags r:id="rId1"/>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Percentage (%) of Women Receiving Early Prenatal Care in NJ by Race/Ethnicity (within county)</a:t>
            </a:r>
            <a:endParaRPr lang="en-US" sz="2000" spc="-50" dirty="0"/>
          </a:p>
        </p:txBody>
      </p:sp>
      <p:sp>
        <p:nvSpPr>
          <p:cNvPr id="6" name="TextBox 5">
            <a:extLst>
              <a:ext uri="{FF2B5EF4-FFF2-40B4-BE49-F238E27FC236}">
                <a16:creationId xmlns:a16="http://schemas.microsoft.com/office/drawing/2014/main" id="{1FB9B115-3ECF-A13B-51C2-F3C1AB0FCB15}"/>
              </a:ext>
            </a:extLst>
          </p:cNvPr>
          <p:cNvSpPr txBox="1"/>
          <p:nvPr>
            <p:custDataLst>
              <p:tags r:id="rId2"/>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4E805256-B9F5-9F2E-E4FC-AAAD92DB6409}"/>
              </a:ext>
            </a:extLst>
          </p:cNvPr>
          <p:cNvSpPr txBox="1"/>
          <p:nvPr>
            <p:custDataLst>
              <p:tags r:id="rId3"/>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 ** indicates data are suppressed.  N/A indicates data are not available.  Some races/ethnicities are not included due to either data suppression or data unavailability.</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86311710-70EC-DC2B-AC47-14B8561A894A}"/>
              </a:ext>
            </a:extLst>
          </p:cNvPr>
          <p:cNvGraphicFramePr/>
          <p:nvPr>
            <p:custDataLst>
              <p:tags r:id="rId4"/>
            </p:custDataLst>
            <p:extLst>
              <p:ext uri="{D42A27DB-BD31-4B8C-83A1-F6EECF244321}">
                <p14:modId xmlns:p14="http://schemas.microsoft.com/office/powerpoint/2010/main" val="644576342"/>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69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1BF96-0E72-4D63-ECFF-B2083BB5677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7.9: Cesarean Delivery Rate (%) (by county)</a:t>
            </a:r>
            <a:endParaRPr lang="en-US" sz="2000" spc="-50" dirty="0"/>
          </a:p>
        </p:txBody>
      </p:sp>
      <p:graphicFrame>
        <p:nvGraphicFramePr>
          <p:cNvPr id="5" name="Chart 4">
            <a:extLst>
              <a:ext uri="{FF2B5EF4-FFF2-40B4-BE49-F238E27FC236}">
                <a16:creationId xmlns:a16="http://schemas.microsoft.com/office/drawing/2014/main" id="{F65C5509-3444-5C39-E7D4-49B83FFAF99C}"/>
              </a:ext>
            </a:extLst>
          </p:cNvPr>
          <p:cNvGraphicFramePr/>
          <p:nvPr>
            <p:custDataLst>
              <p:tags r:id="rId2"/>
            </p:custDataLst>
            <p:extLst>
              <p:ext uri="{D42A27DB-BD31-4B8C-83A1-F6EECF244321}">
                <p14:modId xmlns:p14="http://schemas.microsoft.com/office/powerpoint/2010/main" val="2924763100"/>
              </p:ext>
            </p:extLst>
          </p:nvPr>
        </p:nvGraphicFramePr>
        <p:xfrm>
          <a:off x="3143864" y="538608"/>
          <a:ext cx="9810136" cy="64717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E88AE633-09CA-8DE5-712F-5C09DCF4A992}"/>
              </a:ext>
            </a:extLst>
          </p:cNvPr>
          <p:cNvGraphicFramePr/>
          <p:nvPr>
            <p:custDataLst>
              <p:tags r:id="rId3"/>
            </p:custDataLst>
            <p:extLst>
              <p:ext uri="{D42A27DB-BD31-4B8C-83A1-F6EECF244321}">
                <p14:modId xmlns:p14="http://schemas.microsoft.com/office/powerpoint/2010/main" val="4028971989"/>
              </p:ext>
            </p:extLst>
          </p:nvPr>
        </p:nvGraphicFramePr>
        <p:xfrm>
          <a:off x="7315200" y="4485996"/>
          <a:ext cx="4953000" cy="2201139"/>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a:extLst>
              <a:ext uri="{FF2B5EF4-FFF2-40B4-BE49-F238E27FC236}">
                <a16:creationId xmlns:a16="http://schemas.microsoft.com/office/drawing/2014/main" id="{76732A51-CECD-E85D-7F88-1434A358100D}"/>
              </a:ext>
            </a:extLst>
          </p:cNvPr>
          <p:cNvSpPr/>
          <p:nvPr>
            <p:custDataLst>
              <p:tags r:id="rId4"/>
            </p:custDataLst>
          </p:nvPr>
        </p:nvSpPr>
        <p:spPr>
          <a:xfrm>
            <a:off x="7342548" y="4024646"/>
            <a:ext cx="3581401"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NJSHAD, Percentage of Live Births by C-Section (5-year groupings within county), over time</a:t>
            </a:r>
            <a:endParaRPr lang="en-US" sz="900" dirty="0"/>
          </a:p>
        </p:txBody>
      </p:sp>
      <p:sp>
        <p:nvSpPr>
          <p:cNvPr id="9" name="TextBox 8">
            <a:extLst>
              <a:ext uri="{FF2B5EF4-FFF2-40B4-BE49-F238E27FC236}">
                <a16:creationId xmlns:a16="http://schemas.microsoft.com/office/drawing/2014/main" id="{3356BCC1-FB32-73ED-8710-EA2C95253F34}"/>
              </a:ext>
            </a:extLst>
          </p:cNvPr>
          <p:cNvSpPr txBox="1"/>
          <p:nvPr>
            <p:custDataLst>
              <p:tags r:id="rId5"/>
            </p:custDataLst>
          </p:nvPr>
        </p:nvSpPr>
        <p:spPr>
          <a:xfrm>
            <a:off x="7315200" y="35244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7.10: Cesarean Delivery Rate (%) (within county), over time</a:t>
            </a:r>
            <a:endParaRPr lang="en-US" sz="1400" spc="-50" dirty="0"/>
          </a:p>
        </p:txBody>
      </p:sp>
      <p:sp>
        <p:nvSpPr>
          <p:cNvPr id="10" name="TextBox 9">
            <a:extLst>
              <a:ext uri="{FF2B5EF4-FFF2-40B4-BE49-F238E27FC236}">
                <a16:creationId xmlns:a16="http://schemas.microsoft.com/office/drawing/2014/main" id="{AE4F2F91-6085-C73A-8279-B96D4BC55954}"/>
              </a:ext>
            </a:extLst>
          </p:cNvPr>
          <p:cNvSpPr txBox="1"/>
          <p:nvPr>
            <p:custDataLst>
              <p:tags r:id="rId6"/>
            </p:custDataLst>
          </p:nvPr>
        </p:nvSpPr>
        <p:spPr>
          <a:xfrm>
            <a:off x="3142211" y="28474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NJSHAD, Percentage of Live Births by C-Section (5-year groupings 2018-2022) (by county)</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38862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Sept. 2023-Aug. 2024: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3992222678"/>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Sept. 2023-Aug. 2024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785177169"/>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2023 (Based on American Community Survey 5-year estimates data, 2019-2023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3206335903"/>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415498"/>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2019-2023 (Based on American Community Survey 5-year estimates data</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595321357"/>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2023</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2023</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3844357841"/>
              </p:ext>
            </p:extLst>
          </p:nvPr>
        </p:nvGraphicFramePr>
        <p:xfrm>
          <a:off x="3144346" y="612485"/>
          <a:ext cx="8990959" cy="601691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629400"/>
            <a:ext cx="9024576" cy="2286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Graduation rates in this file represent the state calculation of the graduation rate and include all students receiving a state-endorsed diploma.</a:t>
            </a: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a:t>Source: American Community Survey, 1-Year Estimates,, 2019-2023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838849221"/>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2882785927"/>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60967620"/>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Total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2964442884"/>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3489273284"/>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2022</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2018-2022.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1205679648"/>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32190959"/>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2235945369"/>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2024</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1478960832"/>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2020-2024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2431873184"/>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(rate per 1,000)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  Rate is calculated using American Community Survey, DP05, 2020, 5-year population estimates.</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9D2DAA06-9F42-C443-822B-CD15FDE00A65}"/>
              </a:ext>
            </a:extLst>
          </p:cNvPr>
          <p:cNvGraphicFramePr/>
          <p:nvPr>
            <p:custDataLst>
              <p:tags r:id="rId5"/>
            </p:custDataLst>
            <p:extLst>
              <p:ext uri="{D42A27DB-BD31-4B8C-83A1-F6EECF244321}">
                <p14:modId xmlns:p14="http://schemas.microsoft.com/office/powerpoint/2010/main" val="2736480911"/>
              </p:ext>
            </p:extLst>
          </p:nvPr>
        </p:nvGraphicFramePr>
        <p:xfrm>
          <a:off x="3124200" y="731737"/>
          <a:ext cx="8948376" cy="593446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2018-2020. Rate is calculated using American Community Survey, DP05, 2018-2020, 5-year population estimates.</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454632053"/>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1614080404"/>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32B3C-A67A-F3E8-8270-8397AD379E47}"/>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Domestic Violence Statistics, Family Cases, New Complaints Filed (#) (by county)</a:t>
            </a:r>
            <a:endParaRPr lang="en-US" sz="2000" spc="-50" dirty="0"/>
          </a:p>
        </p:txBody>
      </p:sp>
      <p:graphicFrame>
        <p:nvGraphicFramePr>
          <p:cNvPr id="3" name="Chart 2">
            <a:extLst>
              <a:ext uri="{FF2B5EF4-FFF2-40B4-BE49-F238E27FC236}">
                <a16:creationId xmlns:a16="http://schemas.microsoft.com/office/drawing/2014/main" id="{F595AB22-A638-F5B4-8ECD-119DE9B66D64}"/>
              </a:ext>
            </a:extLst>
          </p:cNvPr>
          <p:cNvGraphicFramePr/>
          <p:nvPr>
            <p:custDataLst>
              <p:tags r:id="rId2"/>
            </p:custDataLst>
            <p:extLst>
              <p:ext uri="{D42A27DB-BD31-4B8C-83A1-F6EECF244321}">
                <p14:modId xmlns:p14="http://schemas.microsoft.com/office/powerpoint/2010/main" val="2679577290"/>
              </p:ext>
            </p:extLst>
          </p:nvPr>
        </p:nvGraphicFramePr>
        <p:xfrm>
          <a:off x="3197889" y="914400"/>
          <a:ext cx="9017202" cy="5486399"/>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7D50E42-EF87-B442-D4B8-B925FBE248DD}"/>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Administrative Office of the Courts, Report on the Prevention of Domestic Violence Act, Domestic Violence Annual Report, 2022</a:t>
            </a:r>
            <a:endParaRPr lang="en-US" sz="1200" dirty="0"/>
          </a:p>
        </p:txBody>
      </p:sp>
    </p:spTree>
    <p:extLst>
      <p:ext uri="{BB962C8B-B14F-4D97-AF65-F5344CB8AC3E}">
        <p14:creationId xmlns:p14="http://schemas.microsoft.com/office/powerpoint/2010/main" val="44066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2023,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3811035441"/>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2019-2023</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2370383581"/>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39338189"/>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2022 and 2023</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2019-2023</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1858485282"/>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3480303669"/>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2023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3424369577"/>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2024</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145726328"/>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1948074547"/>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2662633283"/>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2583742820"/>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1854050607"/>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3323179028"/>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1900157197"/>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24200"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2429081511"/>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908954231"/>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4232469647"/>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2022-2023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2200191862"/>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Bergen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917942585"/>
              </p:ext>
            </p:extLst>
          </p:nvPr>
        </p:nvGraphicFramePr>
        <p:xfrm>
          <a:off x="3276600" y="544375"/>
          <a:ext cx="4419600" cy="6466025"/>
        </p:xfrm>
        <a:graphic>
          <a:graphicData uri="http://schemas.openxmlformats.org/drawingml/2006/table">
            <a:tbl>
              <a:tblPr firstRow="1" bandRow="1">
                <a:tableStyleId>{C083E6E3-FA7D-4D7B-A595-EF9225AFEA82}</a:tableStyleId>
              </a:tblPr>
              <a:tblGrid>
                <a:gridCol w="838200">
                  <a:extLst>
                    <a:ext uri="{9D8B030D-6E8A-4147-A177-3AD203B41FA5}">
                      <a16:colId xmlns:a16="http://schemas.microsoft.com/office/drawing/2014/main" val="1629768082"/>
                    </a:ext>
                  </a:extLst>
                </a:gridCol>
                <a:gridCol w="3581400">
                  <a:extLst>
                    <a:ext uri="{9D8B030D-6E8A-4147-A177-3AD203B41FA5}">
                      <a16:colId xmlns:a16="http://schemas.microsoft.com/office/drawing/2014/main" val="2346253339"/>
                    </a:ext>
                  </a:extLst>
                </a:gridCol>
              </a:tblGrid>
              <a:tr h="587484">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59912">
                <a:tc>
                  <a:txBody>
                    <a:bodyPr/>
                    <a:lstStyle/>
                    <a:p>
                      <a:r>
                        <a:rPr lang="en-US" sz="1800">
                          <a:latin typeface="Franklin Gothic Book" panose="020B0503020102020204" pitchFamily="34" charset="0"/>
                        </a:rPr>
                        <a:t>2.3</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800">
                          <a:latin typeface="Franklin Gothic Book" panose="020B0503020102020204" pitchFamily="34" charset="0"/>
                        </a:rPr>
                        <a:t>Median household income</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87484">
                <a:tc>
                  <a:txBody>
                    <a:bodyPr/>
                    <a:lstStyle/>
                    <a:p>
                      <a:r>
                        <a:rPr lang="en-US" sz="1800">
                          <a:latin typeface="Franklin Gothic Book" panose="020B0503020102020204" pitchFamily="34" charset="0"/>
                        </a:rPr>
                        <a:t>2.6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a:latin typeface="Franklin Gothic Book" panose="020B0503020102020204" pitchFamily="34" charset="0"/>
                        </a:rPr>
                        <a:t>Families with children under the age of 18 living in poverty</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87484">
                <a:tc>
                  <a:txBody>
                    <a:bodyPr/>
                    <a:lstStyle/>
                    <a:p>
                      <a:r>
                        <a:rPr lang="en-US" sz="1800">
                          <a:latin typeface="Franklin Gothic Book" panose="020B0503020102020204" pitchFamily="34" charset="0"/>
                        </a:rPr>
                        <a:t>3.1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800">
                          <a:latin typeface="Franklin Gothic Book" panose="020B0503020102020204" pitchFamily="34" charset="0"/>
                        </a:rPr>
                        <a:t>Household income spent on housing</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656873">
                <a:tc>
                  <a:txBody>
                    <a:bodyPr/>
                    <a:lstStyle/>
                    <a:p>
                      <a:r>
                        <a:rPr lang="en-US" sz="1800">
                          <a:latin typeface="Franklin Gothic Book" panose="020B0503020102020204" pitchFamily="34" charset="0"/>
                        </a:rPr>
                        <a:t>4.1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87484">
                <a:tc>
                  <a:txBody>
                    <a:bodyPr/>
                    <a:lstStyle/>
                    <a:p>
                      <a:r>
                        <a:rPr lang="en-US" sz="1800">
                          <a:latin typeface="Franklin Gothic Book" panose="020B0503020102020204" pitchFamily="34" charset="0"/>
                        </a:rPr>
                        <a:t>6.3</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800">
                          <a:latin typeface="Franklin Gothic Book" panose="020B0503020102020204" pitchFamily="34" charset="0"/>
                        </a:rPr>
                        <a:t>Cost of transportation as a percentage of income in NJ</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655320">
                <a:tc>
                  <a:txBody>
                    <a:bodyPr/>
                    <a:lstStyle/>
                    <a:p>
                      <a:r>
                        <a:rPr lang="en-US" sz="1800">
                          <a:latin typeface="Franklin Gothic Book" panose="020B0503020102020204" pitchFamily="34" charset="0"/>
                        </a:rPr>
                        <a:t>7.1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Franklin Gothic Book" panose="020B0503020102020204" pitchFamily="34" charset="0"/>
                        </a:rPr>
                        <a:t>Children under the age of 18 without health insurance</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609600">
                <a:tc>
                  <a:txBody>
                    <a:bodyPr/>
                    <a:lstStyle/>
                    <a:p>
                      <a:r>
                        <a:rPr lang="en-US" sz="1800">
                          <a:latin typeface="Franklin Gothic Book" panose="020B0503020102020204" pitchFamily="34" charset="0"/>
                        </a:rPr>
                        <a:t>7.6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Percent of children meeting all immunization requirements</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87484">
                <a:tc>
                  <a:txBody>
                    <a:bodyPr/>
                    <a:lstStyle/>
                    <a:p>
                      <a:r>
                        <a:rPr lang="en-US" sz="1800">
                          <a:latin typeface="Franklin Gothic Book" panose="020B0503020102020204" pitchFamily="34" charset="0"/>
                        </a:rPr>
                        <a:t>7.7</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800" baseline="0">
                          <a:latin typeface="Franklin Gothic Book" panose="020B0503020102020204" pitchFamily="34" charset="0"/>
                        </a:rPr>
                        <a:t>Women Receiving Early Prenatal Care</a:t>
                      </a:r>
                      <a:endParaRPr lang="en-US" sz="18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783312">
                <a:tc>
                  <a:txBody>
                    <a:bodyPr/>
                    <a:lstStyle/>
                    <a:p>
                      <a:r>
                        <a:rPr lang="en-US" sz="1800">
                          <a:latin typeface="Franklin Gothic Book" panose="020B0503020102020204" pitchFamily="34" charset="0"/>
                        </a:rPr>
                        <a:t>8.2</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Franklin Gothic Book" panose="020B0503020102020204" pitchFamily="34" charset="0"/>
                        </a:rPr>
                        <a:t>Median unemployment rates across counties</a:t>
                      </a:r>
                    </a:p>
                    <a:p>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4183879945"/>
              </p:ext>
            </p:extLst>
          </p:nvPr>
        </p:nvGraphicFramePr>
        <p:xfrm>
          <a:off x="7543801" y="947167"/>
          <a:ext cx="4648200" cy="596468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446181304"/>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2023</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561422146"/>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2019-2023</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1978868259"/>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2022 (Based on State Fiscal Year July 1, 2021 through June 30, 2022)</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106929714"/>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778572263"/>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2665867494"/>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30,562 children were being served by New Jersey CP&amp;P on December 31, 2023.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To protect the privacy of children and families represented in this report, when data is less than 10, values are not displayed in the chart.</a:t>
            </a:r>
          </a:p>
          <a:p>
            <a:r>
              <a:rPr lang="en-US" sz="1000">
                <a:latin typeface="Franklin Gothic Medium" panose="020B0603020102020204" pitchFamily="34" charset="0"/>
              </a:rPr>
              <a:t>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664591026"/>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2809206177"/>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custDataLst>
              <p:tags r:id="rId1"/>
            </p:custDataLst>
          </p:nvPr>
        </p:nvSpPr>
        <p:spPr>
          <a:xfrm>
            <a:off x="3471384" y="1295400"/>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Partnership for Maternal and Child Health of Northern NJ [Family Counseling]</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Bergen County Office for Children [Childcare]</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Alliance for the Betterment of Citizens with Disabilities (ABCD) (online resource) [Developmental Disabilities]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Bergen Family Center [Youth/Childcare/After School/Counseling]</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Community Networking Association of NJ [Employment]</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Comprehensive Behavioral Healthcare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CBHCare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[Mental and Behavioral Health]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Arc of Bergen and Passaic [Developmental Disabilities]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Family Success Centers located throughout Bergen County</a:t>
            </a:r>
          </a:p>
          <a:p>
            <a:endParaRPr lang="en-US" sz="1600" spc="-2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bergenresourcenet.org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3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Bergen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59230" y="100322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2248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1997824242"/>
              </p:ext>
            </p:extLst>
          </p:nvPr>
        </p:nvGraphicFramePr>
        <p:xfrm>
          <a:off x="3221870" y="772985"/>
          <a:ext cx="3944287" cy="6120930"/>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54304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a:latin typeface="Franklin Gothic Book" panose="020B0503020102020204" pitchFamily="34" charset="0"/>
                        </a:rPr>
                        <a:t>Violent Crime Rate (per 100,000)</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1256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Juvenile arrest rates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379280">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3204159871"/>
              </p:ext>
            </p:extLst>
          </p:nvPr>
        </p:nvGraphicFramePr>
        <p:xfrm>
          <a:off x="7010400" y="1117733"/>
          <a:ext cx="5257799" cy="600641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C19D5-FCD1-54D9-52EA-F09B537F97C9}"/>
              </a:ext>
            </a:extLst>
          </p:cNvPr>
          <p:cNvSpPr txBox="1"/>
          <p:nvPr>
            <p:custDataLst>
              <p:tags r:id="rId1"/>
            </p:custDataLst>
          </p:nvPr>
        </p:nvSpPr>
        <p:spPr>
          <a:xfrm>
            <a:off x="3124200" y="-13855"/>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Percentage of 3rd Graders Meeting or Exceeding Expectations on New Jersey Student Learning Assessments, English Language Arts (by county)</a:t>
            </a:r>
            <a:endParaRPr lang="en-US" sz="2000" spc="-50" dirty="0"/>
          </a:p>
        </p:txBody>
      </p:sp>
      <p:sp>
        <p:nvSpPr>
          <p:cNvPr id="6" name="TextBox 5">
            <a:extLst>
              <a:ext uri="{FF2B5EF4-FFF2-40B4-BE49-F238E27FC236}">
                <a16:creationId xmlns:a16="http://schemas.microsoft.com/office/drawing/2014/main" id="{C24D94D3-AAAA-B4E4-23E0-7D31E66E4590}"/>
              </a:ext>
            </a:extLst>
          </p:cNvPr>
          <p:cNvSpPr txBox="1"/>
          <p:nvPr>
            <p:custDataLst>
              <p:tags r:id="rId2"/>
            </p:custDataLst>
          </p:nvPr>
        </p:nvSpPr>
        <p:spPr>
          <a:xfrm>
            <a:off x="3124200" y="6940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73791B9A-AFFE-E9F5-33D9-8CF3B0371748}"/>
              </a:ext>
            </a:extLst>
          </p:cNvPr>
          <p:cNvGraphicFramePr/>
          <p:nvPr>
            <p:custDataLst>
              <p:tags r:id="rId3"/>
            </p:custDataLst>
            <p:extLst>
              <p:ext uri="{D42A27DB-BD31-4B8C-83A1-F6EECF244321}">
                <p14:modId xmlns:p14="http://schemas.microsoft.com/office/powerpoint/2010/main" val="3705128247"/>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4889E98-AE66-3F16-2C11-C687611C20E2}"/>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280852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439D-CDBB-C068-3D2B-8804E61361A1}"/>
              </a:ext>
            </a:extLst>
          </p:cNvPr>
          <p:cNvSpPr txBox="1"/>
          <p:nvPr>
            <p:custDataLst>
              <p:tags r:id="rId1"/>
            </p:custDataLst>
          </p:nvPr>
        </p:nvSpPr>
        <p:spPr>
          <a:xfrm>
            <a:off x="3124200" y="0"/>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Percentage of 3rd Graders Meeting or Exceeding Expectations on New Jersey Student Learning Assessments, Mathematics (by county)</a:t>
            </a:r>
            <a:endParaRPr lang="en-US" sz="2000" spc="-50" dirty="0"/>
          </a:p>
        </p:txBody>
      </p:sp>
      <p:sp>
        <p:nvSpPr>
          <p:cNvPr id="6" name="TextBox 5">
            <a:extLst>
              <a:ext uri="{FF2B5EF4-FFF2-40B4-BE49-F238E27FC236}">
                <a16:creationId xmlns:a16="http://schemas.microsoft.com/office/drawing/2014/main" id="{14011372-DFE4-C4C1-69B0-BDE486468D76}"/>
              </a:ext>
            </a:extLst>
          </p:cNvPr>
          <p:cNvSpPr txBox="1"/>
          <p:nvPr>
            <p:custDataLst>
              <p:tags r:id="rId2"/>
            </p:custDataLst>
          </p:nvPr>
        </p:nvSpPr>
        <p:spPr>
          <a:xfrm>
            <a:off x="3124200" y="70788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4C5837C7-6F27-1AD5-0D4D-0ED2C3B0F9C9}"/>
              </a:ext>
            </a:extLst>
          </p:cNvPr>
          <p:cNvGraphicFramePr/>
          <p:nvPr>
            <p:custDataLst>
              <p:tags r:id="rId3"/>
            </p:custDataLst>
            <p:extLst>
              <p:ext uri="{D42A27DB-BD31-4B8C-83A1-F6EECF244321}">
                <p14:modId xmlns:p14="http://schemas.microsoft.com/office/powerpoint/2010/main" val="4106164542"/>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CC3DBFD-AE91-81FD-1A0B-4524980915BD}"/>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8285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431E-F4C2-0322-AB17-196660C1A8D4}"/>
              </a:ext>
            </a:extLst>
          </p:cNvPr>
          <p:cNvSpPr txBox="1"/>
          <p:nvPr>
            <p:custDataLst>
              <p:tags r:id="rId1"/>
            </p:custDataLst>
          </p:nvPr>
        </p:nvSpPr>
        <p:spPr>
          <a:xfrm>
            <a:off x="3048000" y="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State Funded Preschool </a:t>
            </a:r>
            <a:r>
              <a:rPr lang="en-US" sz="2000" spc="-50"/>
              <a:t>Enrollment %-</a:t>
            </a:r>
            <a:r>
              <a:rPr lang="en-US" sz="2000" spc="-50" dirty="0"/>
              <a:t>change (by county)</a:t>
            </a:r>
          </a:p>
        </p:txBody>
      </p:sp>
      <p:sp>
        <p:nvSpPr>
          <p:cNvPr id="3" name="TextBox 2">
            <a:extLst>
              <a:ext uri="{FF2B5EF4-FFF2-40B4-BE49-F238E27FC236}">
                <a16:creationId xmlns:a16="http://schemas.microsoft.com/office/drawing/2014/main" id="{128442D4-129F-6791-634A-D195197DC9BC}"/>
              </a:ext>
            </a:extLst>
          </p:cNvPr>
          <p:cNvSpPr txBox="1"/>
          <p:nvPr>
            <p:custDataLst>
              <p:tags r:id="rId2"/>
            </p:custDataLst>
          </p:nvPr>
        </p:nvSpPr>
        <p:spPr>
          <a:xfrm>
            <a:off x="3200400" y="4001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sp>
        <p:nvSpPr>
          <p:cNvPr id="6" name="TextBox 5">
            <a:extLst>
              <a:ext uri="{FF2B5EF4-FFF2-40B4-BE49-F238E27FC236}">
                <a16:creationId xmlns:a16="http://schemas.microsoft.com/office/drawing/2014/main" id="{86DB0BBB-10F7-C1FE-DB8E-D744D0BB22F1}"/>
              </a:ext>
            </a:extLst>
          </p:cNvPr>
          <p:cNvSpPr txBox="1"/>
          <p:nvPr>
            <p:custDataLst>
              <p:tags r:id="rId3"/>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E66EB24-1C88-2A70-F0D9-D513C77FB35B}"/>
              </a:ext>
            </a:extLst>
          </p:cNvPr>
          <p:cNvGraphicFramePr/>
          <p:nvPr>
            <p:custDataLst>
              <p:tags r:id="rId4"/>
            </p:custDataLst>
            <p:extLst>
              <p:ext uri="{D42A27DB-BD31-4B8C-83A1-F6EECF244321}">
                <p14:modId xmlns:p14="http://schemas.microsoft.com/office/powerpoint/2010/main" val="816330975"/>
              </p:ext>
            </p:extLst>
          </p:nvPr>
        </p:nvGraphicFramePr>
        <p:xfrm>
          <a:off x="3164074" y="914400"/>
          <a:ext cx="5751326" cy="5943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17228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16.1: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custDataLst>
              <p:tags r:id="rId2"/>
            </p:custDataLst>
          </p:nvPr>
        </p:nvSpPr>
        <p:spPr>
          <a:xfrm>
            <a:off x="3276600" y="1371600"/>
            <a:ext cx="8430226" cy="6314034"/>
          </a:xfrm>
          <a:prstGeom prst="rect">
            <a:avLst/>
          </a:prstGeom>
        </p:spPr>
        <p:txBody>
          <a:bodyPr wrap="square" numCol="2">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General</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Northeast NJ Legal Services</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Legal Services of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ACLU of New Jersey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Human Rights First</a:t>
            </a:r>
          </a:p>
          <a:p>
            <a:pPr marL="0" marR="0" indent="457200">
              <a:lnSpc>
                <a:spcPct val="107000"/>
              </a:lnSpc>
              <a:spcBef>
                <a:spcPts val="0"/>
              </a:spcBef>
              <a:spcAft>
                <a:spcPts val="800"/>
              </a:spcAft>
            </a:pPr>
            <a:r>
              <a:rPr lang="en-US"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Volunteer Lawyers for Justice</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Immigration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AFSC Immigrant Rights Program</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KIND</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Disability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Disability Rights NJ</a:t>
            </a:r>
          </a:p>
          <a:p>
            <a:pPr marL="0" marR="0" indent="457200">
              <a:lnSpc>
                <a:spcPct val="107000"/>
              </a:lnSpc>
              <a:spcBef>
                <a:spcPts val="0"/>
              </a:spcBef>
              <a:spcAft>
                <a:spcPts val="800"/>
              </a:spcAft>
            </a:pPr>
            <a:endPar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pPr>
            <a:endParaRPr lang="en-US" sz="14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pPr>
            <a:endPar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pPr>
            <a:endParaRPr lang="en-US" sz="14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pPr>
            <a:endPar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pPr>
            <a:endParaRPr lang="en-US" sz="14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pPr>
            <a:endPar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pPr>
            <a:endParaRPr lang="en-US" sz="14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Education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Education Law Center</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Intimate Partner Violence</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Manavi </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Military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Military Legal Assistance Program</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LGBTQ</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LGBT Bar Association of Greater NY</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Children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Unchained at Last [Child Marriage]</a:t>
            </a:r>
          </a:p>
          <a:p>
            <a:pPr marL="0" marR="0" indent="457200">
              <a:spcBef>
                <a:spcPts val="0"/>
              </a:spcBef>
              <a:spcAft>
                <a:spcPts val="800"/>
              </a:spcAft>
            </a:pPr>
            <a:endParaRPr lang="en-US" sz="13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7ee8bf24439437b78360fc9&quot;,&quot;SmartGridHorizontal&quot;:0,&quot;LinkedExcelSources&quot;:{&quot;67cef736384234506c6a9bd0&quot;:&quot;{{PptFile}}\\Passaic_County_TEMPLATE_2025_02_12.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GKJK2FmaAH64QHLvTBYL_1741602551&quot;,&quot;DataType&quot;:1,&quot;ImageAutosize&quot;:1,&quot;ZIndexPreserved&quot;:true,&quot;ValueBgColor&quot;:false,&quot;ValueFontColor&quot;:false,&quot;ValueBorder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shGjXiTatFNcz5QrtEwr_1741602572&quot;,&quot;DataType&quot;:1,&quot;ImageAutosize&quot;:1,&quot;ZIndexPreserved&quot;:true,&quot;ValueBgColor&quot;:false,&quot;ValueFontColor&quot;:false,&quot;ValueBorder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Yk0eP0P7x2SMmCM1O5wI_1741602572&quot;,&quot;DataType&quot;:1,&quot;ImageAutosize&quot;:1,&quot;ZIndexPreserved&quot;:true,&quot;ValueBgColor&quot;:false,&quot;ValueFontColor&quot;:false,&quot;ValueBorder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rQ8P4xg7V1DxtKMtkxs4_1741602572&quot;,&quot;DataType&quot;:1,&quot;ImageAutosize&quot;:1,&quot;ZIndexPreserved&quot;:true,&quot;ValueBgColor&quot;:false,&quot;ValueFontColor&quot;:false,&quot;ValueBorder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xYiBI5sDjkKfFWjKSx1C_1741602572&quot;,&quot;DataType&quot;:1,&quot;ImageAutosize&quot;:1,&quot;ZIndexPreserved&quot;:true,&quot;ValueBgColor&quot;:false,&quot;ValueFontColor&quot;:false,&quot;ValueBorder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n8cq63oFVYEdNxfnYye8_1741602573&quot;,&quot;DataType&quot;:1,&quot;ImageAutosize&quot;:1,&quot;ZIndexPreserved&quot;:true,&quot;ValueBgColor&quot;:false,&quot;ValueFontColor&quot;:false,&quot;ValueBorder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m0k4dbSSE1ALvPzWjehV_1741602575&quot;,&quot;DataType&quot;:1,&quot;ImageAutosize&quot;:1,&quot;ZIndexPreserved&quot;:true,&quot;ValueBgColor&quot;:false,&quot;ValueFontColor&quot;:false,&quot;ValueBorder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xcSTgIm8vr6ZWV5MgZI6_1741602575&quot;,&quot;DataType&quot;:1,&quot;ImageAutosize&quot;:1,&quot;ZIndexPreserved&quot;:true,&quot;ValueBgColor&quot;:false,&quot;ValueFontColor&quot;:false,&quot;ValueBorder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ErKLA9Fy2fR2MsUXcIzA_1741602576&quot;,&quot;DataType&quot;:1,&quot;ImageAutosize&quot;:1,&quot;ZIndexPreserved&quot;:true,&quot;ValueBgColor&quot;:false,&quot;ValueFontColor&quot;:false,&quot;ValueBorder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uFzwxfF3E9JZj97Rd2cb_1741602576&quot;,&quot;DataType&quot;:1,&quot;ImageAutosize&quot;:1,&quot;ZIndexPreserved&quot;:true,&quot;ValueBgColor&quot;:false,&quot;ValueFontColor&quot;:false,&quot;ValueBorder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ilNeDtLTNoqunePZvx5D_1741602576&quot;,&quot;DataType&quot;:1,&quot;ImageAutosize&quot;:1,&quot;ZIndexPreserved&quot;:true,&quot;ValueBgColor&quot;:false,&quot;ValueFontColor&quot;:false,&quot;ValueBorder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kqYgPYTlRbwPNM4ZgYjp_1741602552&quot;,&quot;DataType&quot;:1,&quot;ImageAutosize&quot;:1,&quot;ZIndexPreserved&quot;:true,&quot;ValueBgColor&quot;:false,&quot;ValueFontColor&quot;:false,&quot;ValueBorder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WLA4BfkDd0wIQ0k3BIgR_1741602576&quot;,&quot;DataType&quot;:1,&quot;ImageAutosize&quot;:1,&quot;ZIndexPreserved&quot;:true,&quot;ValueBgColor&quot;:false,&quot;ValueFontColor&quot;:false,&quot;ValueBorder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4JL0K1tMU42rDN1X7uKc_1741602576&quot;,&quot;DataType&quot;:1,&quot;ImageAutosize&quot;:1,&quot;ZIndexPreserved&quot;:true,&quot;ValueBgColor&quot;:false,&quot;ValueFontColor&quot;:false,&quot;ValueBorder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sxLbbKzGsvJSvpo8wLvu_1741602577&quot;,&quot;DataType&quot;:1,&quot;ImageAutosize&quot;:1,&quot;ZIndexPreserved&quot;:true,&quot;ValueBgColor&quot;:false,&quot;ValueFontColor&quot;:false,&quot;ValueBorder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2GoRjOvlFv11BTwI4QsQ_1741602577&quot;,&quot;DataType&quot;:1,&quot;ImageAutosize&quot;:1,&quot;ZIndexPreserved&quot;:true,&quot;ValueBgColor&quot;:false,&quot;ValueFontColor&quot;:false,&quot;ValueBorder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Wb2NWe297sk1aRF87ROR_1741602577&quot;,&quot;DataType&quot;:1,&quot;ImageAutosize&quot;:1,&quot;ZIndexPreserved&quot;:true,&quot;ValueBgColor&quot;:false,&quot;ValueFontColor&quot;:false,&quot;ValueBorder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smn1Yfs4MbEI7TiypmXE_1741602577&quot;,&quot;DataType&quot;:1,&quot;ImageAutosize&quot;:1,&quot;ZIndexPreserved&quot;:true,&quot;ValueBgColor&quot;:false,&quot;ValueFontColor&quot;:false,&quot;ValueBorder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aXT4AytydSfnj3Qt5eZh_1741602577&quot;,&quot;DataType&quot;:1,&quot;ImageAutosize&quot;:1,&quot;ZIndexPreserved&quot;:true,&quot;ValueBgColor&quot;:false,&quot;ValueFontColor&quot;:false,&quot;ValueBorder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At9hNoqLFZQnkBHKkst2_1741602577&quot;,&quot;DataType&quot;:1,&quot;ImageAutosize&quot;:1,&quot;ZIndexPreserved&quot;:true,&quot;ValueBgColor&quot;:false,&quot;ValueFontColor&quot;:false,&quot;ValueBorder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FMJzDjlsnlpdt6n15GlB_1741602577&quot;,&quot;DataType&quot;:1,&quot;ImageAutosize&quot;:1,&quot;ZIndexPreserved&quot;:true,&quot;ValueBgColor&quot;:false,&quot;ValueFontColor&quot;:false,&quot;ValueBorder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sU0ZjdBU7ha3ZHvq5XfA_1741602577&quot;,&quot;DataType&quot;:1,&quot;ImageAutosize&quot;:1,&quot;ZIndexPreserved&quot;:true,&quot;ValueBgColor&quot;:false,&quot;ValueFontColor&quot;:false,&quot;ValueBorder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mvI5a497QVfCurkk3gDi_1741602552&quot;,&quot;DataType&quot;:1,&quot;ImageAutosize&quot;:1,&quot;ZIndexPreserved&quot;:true,&quot;ValueBgColor&quot;:false,&quot;ValueFontColor&quot;:false,&quot;ValueBorder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BixknWlkOHkOUsFSeobC_1741602580&quot;,&quot;DataType&quot;:1,&quot;ImageAutosize&quot;:1,&quot;ZIndexPreserved&quot;:true,&quot;ValueBgColor&quot;:false,&quot;ValueFontColor&quot;:false,&quot;ValueBorder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nk5Tp2wdB179PwbS1khK_1741602581&quot;,&quot;DataType&quot;:1,&quot;ImageAutosize&quot;:1,&quot;ZIndexPreserved&quot;:true,&quot;ValueBgColor&quot;:false,&quot;ValueFontColor&quot;:false,&quot;ValueBorder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xmBMd7LOQqukdfXBsWPx_1741602582&quot;,&quot;DataType&quot;:1,&quot;ImageAutosize&quot;:1,&quot;ZIndexPreserved&quot;:true,&quot;ValueBgColor&quot;:false,&quot;ValueFontColor&quot;:false,&quot;ValueBorder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vTkZTz8bfYGVTbeQuKoj_1741602582&quot;,&quot;DataType&quot;:1,&quot;ImageAutosize&quot;:1,&quot;ZIndexPreserved&quot;:true,&quot;ValueBgColor&quot;:false,&quot;ValueFontColor&quot;:false,&quot;ValueBorder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axgq9LCYpVLWGxM5G3qN_1741602582&quot;,&quot;DataType&quot;:1,&quot;ImageAutosize&quot;:1,&quot;ZIndexPreserved&quot;:true,&quot;ValueBgColor&quot;:false,&quot;ValueFontColor&quot;:false,&quot;ValueBorder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x7yVGRKUkRUfeVskOvma_1741602582&quot;,&quot;DataType&quot;:1,&quot;ImageAutosize&quot;:1,&quot;ZIndexPreserved&quot;:true,&quot;ValueBgColor&quot;:false,&quot;ValueFontColor&quot;:false,&quot;ValueBorder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iWaC1B19juNfBvi83xMJ_1741602582&quot;,&quot;DataType&quot;:1,&quot;ImageAutosize&quot;:1,&quot;ZIndexPreserved&quot;:true,&quot;ValueBgColor&quot;:false,&quot;ValueFontColor&quot;:false,&quot;ValueBorder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DXfUjtHwK00CGXtzr4GI_1741602582&quot;,&quot;DataType&quot;:1,&quot;ImageAutosize&quot;:1,&quot;ZIndexPreserved&quot;:true,&quot;ValueBgColor&quot;:false,&quot;ValueFontColor&quot;:false,&quot;ValueBorder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l7zzIM5LtwHSpGtGIPKv_1741602583&quot;,&quot;DataType&quot;:1,&quot;ImageAutosize&quot;:1,&quot;ZIndexPreserved&quot;:true,&quot;ValueBgColor&quot;:false,&quot;ValueFontColor&quot;:false,&quot;ValueBorder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SNw6vwilQNpkBSIAj2Sd_1741602583&quot;,&quot;DataType&quot;:1,&quot;ImageAutosize&quot;:1,&quot;ZIndexPreserved&quot;:true,&quot;ValueBgColor&quot;:false,&quot;ValueFontColor&quot;:false,&quot;ValueBorder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B0T493EArPcg2lwuQLNz_1741602552&quot;,&quot;DataType&quot;:1,&quot;ImageAutosize&quot;:1,&quot;ZIndexPreserved&quot;:true,&quot;ValueBgColor&quot;:false,&quot;ValueFontColor&quot;:false,&quot;ValueBorder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wsI1IPWI5SVeNsTW90vL_1741602583&quot;,&quot;DataType&quot;:1,&quot;ImageAutosize&quot;:1,&quot;ZIndexPreserved&quot;:true,&quot;ValueBgColor&quot;:false,&quot;ValueFontColor&quot;:false,&quot;ValueBorder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6PxJ3alWRgJg3hdKQKNX_1741602583&quot;,&quot;DataType&quot;:1,&quot;ImageAutosize&quot;:1,&quot;ZIndexPreserved&quot;:true,&quot;ValueBgColor&quot;:false,&quot;ValueFontColor&quot;:false,&quot;ValueBorder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aQgP74yEvw62XUXLBMuv_1741602583&quot;,&quot;DataType&quot;:1,&quot;ImageAutosize&quot;:1,&quot;ZIndexPreserved&quot;:true,&quot;ValueBgColor&quot;:false,&quot;ValueFontColor&quot;:false,&quot;ValueBorder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FSRX7m8Of4BkUyBTlD1r_1741602585&quot;,&quot;DataType&quot;:1,&quot;ImageAutosize&quot;:1,&quot;ZIndexPreserved&quot;:true,&quot;ValueBgColor&quot;:false,&quot;ValueFontColor&quot;:false,&quot;ValueBorder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b7p3onmJXfdvTfvuSxII_1741602585&quot;,&quot;DataType&quot;:1,&quot;ImageAutosize&quot;:1,&quot;ZIndexPreserved&quot;:true,&quot;ValueBgColor&quot;:false,&quot;ValueFontColor&quot;:false,&quot;ValueBorder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UXGXqjxx5pIlgSXNWmjv_1741602585&quot;,&quot;DataType&quot;:1,&quot;ImageAutosize&quot;:1,&quot;ZIndexPreserved&quot;:true,&quot;ValueBgColor&quot;:false,&quot;ValueFontColor&quot;:false,&quot;ValueBorder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gNnvjylnLtteom0ODlM5_1741602586&quot;,&quot;DataType&quot;:1,&quot;ImageAutosize&quot;:1,&quot;ZIndexPreserved&quot;:true,&quot;ValueBgColor&quot;:false,&quot;ValueFontColor&quot;:false,&quot;ValueBorder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wD9NildtccFzdxK9kxBS_1741602586&quot;,&quot;DataType&quot;:1,&quot;ImageAutosize&quot;:1,&quot;ZIndexPreserved&quot;:true,&quot;ValueBgColor&quot;:false,&quot;ValueFontColor&quot;:false,&quot;ValueBorder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8oUgHJsGjnVngiPp01bt_1741602586&quot;,&quot;DataType&quot;:1,&quot;ImageAutosize&quot;:1,&quot;ZIndexPreserved&quot;:true,&quot;ValueBgColor&quot;:false,&quot;ValueFontColor&quot;:false,&quot;ValueBorder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57hhRGqDlEk5GSeKayOP_1741602586&quot;,&quot;DataType&quot;:1,&quot;ImageAutosize&quot;:1,&quot;ZIndexPreserved&quot;:true,&quot;ValueBgColor&quot;:false,&quot;ValueFontColor&quot;:false,&quot;ValueBorder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lDxbTH3DCQSsDx8Pgah7_1741602552&quot;,&quot;DataType&quot;:1,&quot;ImageAutosize&quot;:1,&quot;ZIndexPreserved&quot;:true,&quot;ValueBgColor&quot;:false,&quot;ValueFontColor&quot;:false,&quot;ValueBorder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GDtvPzOtD42pK1HBotW9_1741602586&quot;,&quot;DataType&quot;:1,&quot;ImageAutosize&quot;:1,&quot;ZIndexPreserved&quot;:true,&quot;ValueBgColor&quot;:false,&quot;ValueFontColor&quot;:false,&quot;ValueBorder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s6aEkHnZSKafgXPgtpOR_1741602586&quot;,&quot;DataType&quot;:1,&quot;ImageAutosize&quot;:1,&quot;ZIndexPreserved&quot;:true,&quot;ValueBgColor&quot;:false,&quot;ValueFontColor&quot;:false,&quot;ValueBorder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PkWo6roOkVLS3FcgSVEe_1741602586&quot;,&quot;DataType&quot;:1,&quot;ImageAutosize&quot;:1,&quot;ZIndexPreserved&quot;:true,&quot;ValueBgColor&quot;:false,&quot;ValueFontColor&quot;:false,&quot;ValueBorder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hzLsE7kT7U3sktj6IlNZ_1741602586&quot;,&quot;DataType&quot;:1,&quot;ImageAutosize&quot;:1,&quot;ZIndexPreserved&quot;:true,&quot;ValueBgColor&quot;:false,&quot;ValueFontColor&quot;:false,&quot;ValueBorder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W36eH5BE9i68ntaRyJ9M_1741602587&quot;,&quot;DataType&quot;:1,&quot;ImageAutosize&quot;:1,&quot;ZIndexPreserved&quot;:true,&quot;ValueBgColor&quot;:false,&quot;ValueFontColor&quot;:false,&quot;ValueBorder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jnHl5Mv7oIwKPChddYHe_1741602589&quot;,&quot;DataType&quot;:1,&quot;ImageAutosize&quot;:1,&quot;ZIndexPreserved&quot;:true,&quot;ValueBgColor&quot;:false,&quot;ValueFontColor&quot;:false,&quot;ValueBorder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TapUnVb183vhZsnkaRyt_1741602589&quot;,&quot;DataType&quot;:1,&quot;ImageAutosize&quot;:1,&quot;ZIndexPreserved&quot;:true,&quot;ValueBgColor&quot;:false,&quot;ValueFontColor&quot;:false,&quot;ValueBorder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ESZTtm073M4yjZRFEe0R_1741602589&quot;,&quot;DataType&quot;:1,&quot;ImageAutosize&quot;:1,&quot;ZIndexPreserved&quot;:true,&quot;ValueBgColor&quot;:false,&quot;ValueFontColor&quot;:false,&quot;ValueBorder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YwdvpQPfkqRqXdVSWgMj_1741602589&quot;,&quot;DataType&quot;:1,&quot;ImageAutosize&quot;:1,&quot;ZIndexPreserved&quot;:true,&quot;ValueBgColor&quot;:false,&quot;ValueFontColor&quot;:false,&quot;ValueBorder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0B2LIahzbkeEBMNyAy4x_1741602589&quot;,&quot;DataType&quot;:1,&quot;ImageAutosize&quot;:1,&quot;ZIndexPreserved&quot;:true,&quot;ValueBgColor&quot;:false,&quot;ValueFontColor&quot;:false,&quot;ValueBorder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QRuEQEza6NjVDp9eYAVU_1741602552&quot;,&quot;DataType&quot;:1,&quot;ImageAutosize&quot;:1,&quot;ZIndexPreserved&quot;:true,&quot;ValueBgColor&quot;:false,&quot;ValueFontColor&quot;:false,&quot;ValueBorder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p8pQxVAxq3GaDy4nvUma_1741602590&quot;,&quot;DataType&quot;:1,&quot;ImageAutosize&quot;:1,&quot;ZIndexPreserved&quot;:true,&quot;ValueBgColor&quot;:false,&quot;ValueFontColor&quot;:false,&quot;ValueBorder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8g8qrL4azoB4C2KxLu8m_1741602590&quot;,&quot;DataType&quot;:1,&quot;ImageAutosize&quot;:1,&quot;ZIndexPreserved&quot;:true,&quot;ValueBgColor&quot;:false,&quot;ValueFontColor&quot;:false,&quot;ValueBorder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e9wctIMwiG3B8k5vCOKv_1741602590&quot;,&quot;DataType&quot;:1,&quot;ImageAutosize&quot;:1,&quot;ZIndexPreserved&quot;:true,&quot;ValueBgColor&quot;:false,&quot;ValueFontColor&quot;:false,&quot;ValueBorder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dTH7ESHawO8ZoRFzCJP4_1741602590&quot;,&quot;DataType&quot;:1,&quot;ImageAutosize&quot;:1,&quot;ZIndexPreserved&quot;:true,&quot;ValueBgColor&quot;:false,&quot;ValueFontColor&quot;:false,&quot;ValueBorder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BAmXGnkOMJ0SwT7kWbzZ_1741602590&quot;,&quot;DataType&quot;:1,&quot;ImageAutosize&quot;:1,&quot;ZIndexPreserved&quot;:true,&quot;ValueBgColor&quot;:false,&quot;ValueFontColor&quot;:false,&quot;ValueBorder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rPx9r3XkEN4MGqxuRWsz_1741602590&quot;,&quot;DataType&quot;:1,&quot;ImageAutosize&quot;:1,&quot;ZIndexPreserved&quot;:true,&quot;ValueBgColor&quot;:false,&quot;ValueFontColor&quot;:false,&quot;ValueBorder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DGYqRVM6xxk5AKIY0PZ2_1741602591&quot;,&quot;DataType&quot;:1,&quot;ImageAutosize&quot;:1,&quot;ZIndexPreserved&quot;:true,&quot;ValueBgColor&quot;:false,&quot;ValueFontColor&quot;:false,&quot;ValueBorder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nyz4uoRPOxOTmp4dz8wW_1741602591&quot;,&quot;DataType&quot;:1,&quot;ImageAutosize&quot;:1,&quot;ZIndexPreserved&quot;:true,&quot;ValueBgColor&quot;:false,&quot;ValueFontColor&quot;:false,&quot;ValueBorder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0vnu72hgtr8gdD9BzdfV_1741602591&quot;,&quot;DataType&quot;:1,&quot;ImageAutosize&quot;:1,&quot;ZIndexPreserved&quot;:true,&quot;ValueBgColor&quot;:false,&quot;ValueFontColor&quot;:false,&quot;ValueBorder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QE9aH8ML6k3DnazqD9rJ_1741602592&quot;,&quot;DataType&quot;:1,&quot;ImageAutosize&quot;:1,&quot;ZIndexPreserved&quot;:true,&quot;ValueBgColor&quot;:false,&quot;ValueFontColor&quot;:false,&quot;ValueBorder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3EVwcWcVRfdhNV20b5BZ_1741602552&quot;,&quot;DataType&quot;:1,&quot;ImageAutosize&quot;:1,&quot;ZIndexPreserved&quot;:true,&quot;ValueBgColor&quot;:false,&quot;ValueFontColor&quot;:false,&quot;ValueBorder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UYBKuqT2gPCIP386sGO8_1741602592&quot;,&quot;DataType&quot;:1,&quot;ImageAutosize&quot;:1,&quot;ZIndexPreserved&quot;:true,&quot;ValueBgColor&quot;:false,&quot;ValueFontColor&quot;:false,&quot;ValueBorder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RTG369oyolfbO0Wa8V8W_1741602592&quot;,&quot;DataType&quot;:1,&quot;ImageAutosize&quot;:1,&quot;ZIndexPreserved&quot;:true,&quot;ValueBgColor&quot;:false,&quot;ValueFontColor&quot;:false,&quot;ValueBorder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2zUyObyz8yKKQYbr2qtW_1741602592&quot;,&quot;DataType&quot;:1,&quot;ImageAutosize&quot;:1,&quot;ZIndexPreserved&quot;:true,&quot;ValueBgColor&quot;:false,&quot;ValueFontColor&quot;:false,&quot;ValueBorder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9OuU30iWDkMXmahC4ULl_1741602592&quot;,&quot;DataType&quot;:1,&quot;ImageAutosize&quot;:1,&quot;ZIndexPreserved&quot;:true,&quot;ValueBgColor&quot;:false,&quot;ValueFontColor&quot;:false,&quot;ValueBorder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C8g9QMOpJGb1s3buuoFl_1741602593&quot;,&quot;DataType&quot;:1,&quot;ImageAutosize&quot;:1,&quot;ZIndexPreserved&quot;:true,&quot;ValueBgColor&quot;:false,&quot;ValueFontColor&quot;:false,&quot;ValueBorder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Bi0DRWipNEWI4hJbQMka_1741602593&quot;,&quot;DataType&quot;:1,&quot;ImageAutosize&quot;:1,&quot;ZIndexPreserved&quot;:true,&quot;ValueBgColor&quot;:false,&quot;ValueFontColor&quot;:false,&quot;ValueBorder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uLglesTgcY4loZnb5lV3_1741602593&quot;,&quot;DataType&quot;:1,&quot;ImageAutosize&quot;:1,&quot;ZIndexPreserved&quot;:true,&quot;ValueBgColor&quot;:false,&quot;ValueFontColor&quot;:false,&quot;ValueBorder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m1KEvzSEmkOXoTrT4luP_1741602593&quot;,&quot;DataType&quot;:1,&quot;ImageAutosize&quot;:1,&quot;ZIndexPreserved&quot;:true,&quot;ValueBgColor&quot;:false,&quot;ValueFontColor&quot;:false,&quot;ValueBorder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cyFgopO486FZsWCCX3kj_1741602597&quot;,&quot;DataType&quot;:1,&quot;ImageAutosize&quot;:1,&quot;ZIndexPreserved&quot;:true,&quot;ValueBgColor&quot;:false,&quot;ValueFontColor&quot;:false,&quot;ValueBorder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4r0KMZEgbLLgHkdqCs50_1741602597&quot;,&quot;DataType&quot;:1,&quot;ImageAutosize&quot;:1,&quot;ZIndexPreserved&quot;:true,&quot;ValueBgColor&quot;:false,&quot;ValueFontColor&quot;:false,&quot;ValueBorder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70cORRqb23Udp3pSkXmO_1741602553&quot;,&quot;DataType&quot;:1,&quot;ImageAutosize&quot;:1,&quot;ZIndexPreserved&quot;:true,&quot;ValueBgColor&quot;:false,&quot;ValueFontColor&quot;:false,&quot;ValueBorder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uUni8kRm3KIPQPzEqSEU_1741602597&quot;,&quot;DataType&quot;:1,&quot;ImageAutosize&quot;:1,&quot;ZIndexPreserved&quot;:true,&quot;ValueBgColor&quot;:false,&quot;ValueFontColor&quot;:false,&quot;ValueBorder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g0kYIuZQkVVxOUOesX3N_1741602597&quot;,&quot;DataType&quot;:1,&quot;ImageAutosize&quot;:1,&quot;ZIndexPreserved&quot;:true,&quot;ValueBgColor&quot;:false,&quot;ValueFontColor&quot;:false,&quot;ValueBorder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AiRqbzp7Ex1qFzq80jbE_1741602598&quot;,&quot;DataType&quot;:1,&quot;ImageAutosize&quot;:1,&quot;ZIndexPreserved&quot;:true,&quot;ValueBgColor&quot;:false,&quot;ValueFontColor&quot;:false,&quot;ValueBorder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om3iTToM4TUdNtzV2GB0_1741602598&quot;,&quot;DataType&quot;:1,&quot;ImageAutosize&quot;:1,&quot;ZIndexPreserved&quot;:true,&quot;ValueBgColor&quot;:false,&quot;ValueFontColor&quot;:false,&quot;ValueBorder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7xcp3inQWkzK3PJc3rrI_1741602600&quot;,&quot;DataType&quot;:1,&quot;ImageAutosize&quot;:1,&quot;ZIndexPreserved&quot;:true,&quot;ValueBgColor&quot;:false,&quot;ValueFontColor&quot;:false,&quot;ValueBorder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hO1duTPX3Aia5wf9FzFo_1741602600&quot;,&quot;DataType&quot;:1,&quot;ImageAutosize&quot;:1,&quot;ZIndexPreserved&quot;:true,&quot;ValueBgColor&quot;:false,&quot;ValueFontColor&quot;:false,&quot;ValueBorder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LwMHvjWzrcrS42l35xYx_1741602600&quot;,&quot;DataType&quot;:1,&quot;ImageAutosize&quot;:1,&quot;ZIndexPreserved&quot;:true,&quot;ValueBgColor&quot;:false,&quot;ValueFontColor&quot;:false,&quot;ValueBorder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yWhp4pbKTjyRS8J1R5tI_1741602601&quot;,&quot;DataType&quot;:1,&quot;ImageAutosize&quot;:1,&quot;ZIndexPreserved&quot;:true,&quot;ValueBgColor&quot;:false,&quot;ValueFontColor&quot;:false,&quot;ValueBorder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UCTMmVnTQfNFb6QEFcuA_1741602601&quot;,&quot;DataType&quot;:1,&quot;ImageAutosize&quot;:1,&quot;ZIndexPreserved&quot;:true,&quot;ValueBgColor&quot;:false,&quot;ValueFontColor&quot;:false,&quot;ValueBorder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c1p6171KGUS2h1Uufnjo_1741602601&quot;,&quot;DataType&quot;:1,&quot;ImageAutosize&quot;:1,&quot;ZIndexPreserved&quot;:true,&quot;ValueBgColor&quot;:false,&quot;ValueFontColor&quot;:false,&quot;ValueBorder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9h8rqp9L8UZrNsEMKvnk_1741602553&quot;,&quot;DataType&quot;:1,&quot;ImageAutosize&quot;:1,&quot;ZIndexPreserved&quot;:true,&quot;ValueBgColor&quot;:false,&quot;ValueFontColor&quot;:false,&quot;ValueBorder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d3VKjIFhBHxBrJ5oEzuH_1741602601&quot;,&quot;DataType&quot;:1,&quot;ImageAutosize&quot;:1,&quot;ZIndexPreserved&quot;:true,&quot;ValueBgColor&quot;:false,&quot;ValueFontColor&quot;:false,&quot;ValueBorder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FezidANb5NkaM086QIt3_1741602601&quot;,&quot;DataType&quot;:1,&quot;ImageAutosize&quot;:1,&quot;ZIndexPreserved&quot;:true,&quot;ValueBgColor&quot;:false,&quot;ValueFontColor&quot;:false,&quot;ValueBorder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oHahPCgR3BzbFhHV4guI_1741602601&quot;,&quot;DataType&quot;:1,&quot;ImageAutosize&quot;:1,&quot;ZIndexPreserved&quot;:true,&quot;ValueBgColor&quot;:false,&quot;ValueFontColor&quot;:false,&quot;ValueBorder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cdHwrnZ3hvYwTqwojOSo_1741602603&quot;,&quot;DataType&quot;:1,&quot;ImageAutosize&quot;:1,&quot;ZIndexPreserved&quot;:true,&quot;ValueBgColor&quot;:false,&quot;ValueFontColor&quot;:false,&quot;ValueBorder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RXfgSSkid1j4R1ijqtdH_1741602603&quot;,&quot;DataType&quot;:1,&quot;ImageAutosize&quot;:1,&quot;ZIndexPreserved&quot;:true,&quot;ValueBgColor&quot;:false,&quot;ValueFontColor&quot;:false,&quot;ValueBorder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T2gHogLmdTjdcOxdwXjN_1741602603&quot;,&quot;DataType&quot;:1,&quot;ImageAutosize&quot;:1,&quot;ZIndexPreserved&quot;:true,&quot;ValueBgColor&quot;:false,&quot;ValueFontColor&quot;:false,&quot;ValueBorder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yB33JZ07jj6Kkx5mPk7w_1741602603&quot;,&quot;DataType&quot;:1,&quot;ImageAutosize&quot;:1,&quot;ZIndexPreserved&quot;:true,&quot;ValueBgColor&quot;:false,&quot;ValueFontColor&quot;:false,&quot;ValueBorder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nSxA8ctAE1SXELS33HzJ_1741602603&quot;,&quot;DataType&quot;:1,&quot;ImageAutosize&quot;:1,&quot;ZIndexPreserved&quot;:true,&quot;ValueBgColor&quot;:false,&quot;ValueFontColor&quot;:false,&quot;ValueBorder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VDlckD1OVEeFJBy2nggC_1741602604&quot;,&quot;DataType&quot;:1,&quot;ImageAutosize&quot;:1,&quot;ZIndexPreserved&quot;:true,&quot;ValueBgColor&quot;:false,&quot;ValueFontColor&quot;:false,&quot;ValueBorder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Lfp6MXhqa7OOZWDQSJh0_1741602606&quot;,&quot;DataType&quot;:1,&quot;ImageAutosize&quot;:1,&quot;ZIndexPreserved&quot;:true,&quot;ValueBgColor&quot;:false,&quot;ValueFontColor&quot;:false,&quot;ValueBorder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PTjf8HxGNbefcH98vlSd_1741602553&quot;,&quot;DataType&quot;:1,&quot;ImageAutosize&quot;:1,&quot;ZIndexPreserved&quot;:true,&quot;ValueBgColor&quot;:false,&quot;ValueFontColor&quot;:false,&quot;ValueBorder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brQoy1ng9qCieWBMq5cA_1741602606&quot;,&quot;DataType&quot;:1,&quot;ImageAutosize&quot;:1,&quot;ZIndexPreserved&quot;:true,&quot;ValueBgColor&quot;:false,&quot;ValueFontColor&quot;:false,&quot;ValueBorder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mA5ySzJhJGB7jqAV5yjb_1741602606&quot;,&quot;DataType&quot;:1,&quot;ImageAutosize&quot;:1,&quot;ZIndexPreserved&quot;:true,&quot;ValueBgColor&quot;:false,&quot;ValueFontColor&quot;:false,&quot;ValueBorder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kZKji66dmAn6eN9KBMEt_1741602606&quot;,&quot;DataType&quot;:1,&quot;ImageAutosize&quot;:1,&quot;ZIndexPreserved&quot;:true,&quot;ValueBgColor&quot;:false,&quot;ValueFontColor&quot;:false,&quot;ValueBorder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ugozo1lrIJEwAIf1yz1z_1741602606&quot;,&quot;DataType&quot;:1,&quot;ImageAutosize&quot;:1,&quot;ZIndexPreserved&quot;:true,&quot;ValueBgColor&quot;:false,&quot;ValueFontColor&quot;:false,&quot;ValueBorder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K14UODNJsbkC2iasUdjQ_1741602606&quot;,&quot;DataType&quot;:1,&quot;ImageAutosize&quot;:1,&quot;ZIndexPreserved&quot;:true,&quot;ValueBgColor&quot;:false,&quot;ValueFontColor&quot;:false,&quot;ValueBorder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6uKAYQ5NmNPtIlI54ZdR_1741602606&quot;,&quot;DataType&quot;:1,&quot;ImageAutosize&quot;:1,&quot;ZIndexPreserved&quot;:true,&quot;ValueBgColor&quot;:false,&quot;ValueFontColor&quot;:false,&quot;ValueBorder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5s55kdqvcTydbmDLPeSy_1741602607&quot;,&quot;DataType&quot;:1,&quot;ImageAutosize&quot;:1,&quot;ZIndexPreserved&quot;:true,&quot;ValueBgColor&quot;:false,&quot;ValueFontColor&quot;:false,&quot;ValueBorder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AXgCkvpg8X59TvVkWkcE_1741602607&quot;,&quot;DataType&quot;:1,&quot;ImageAutosize&quot;:1,&quot;ZIndexPreserved&quot;:true,&quot;ValueBgColor&quot;:false,&quot;ValueFontColor&quot;:false,&quot;ValueBorder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fIaCQwlCObeFqprbiMix_1741602607&quot;,&quot;DataType&quot;:1,&quot;ImageAutosize&quot;:1,&quot;ZIndexPreserved&quot;:true,&quot;ValueBgColor&quot;:false,&quot;ValueFontColor&quot;:false,&quot;ValueBorder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ijCU2kfChws1EUGyW9o9_1741602607&quot;,&quot;DataType&quot;:1,&quot;ImageAutosize&quot;:1,&quot;ZIndexPreserved&quot;:true,&quot;ValueBgColor&quot;:false,&quot;ValueFontColor&quot;:false,&quot;ValueBorder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TvCmRH9Wk3aO2sl0Kry3_1741602550&quot;,&quot;DataType&quot;:1,&quot;ImageAutosize&quot;:1,&quot;ZIndexPreserved&quot;:true,&quot;ValueBgColor&quot;:false,&quot;ValueFontColor&quot;:false,&quot;ValueBorder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vupf6w4MsEmWUvMMsrRZ_1741602553&quot;,&quot;DataType&quot;:1,&quot;ImageAutosize&quot;:1,&quot;ZIndexPreserved&quot;:true,&quot;ValueBgColor&quot;:false,&quot;ValueFontColor&quot;:false,&quot;ValueBorder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O9o4j4VFztX1UdqDixt0_1741602608&quot;,&quot;DataType&quot;:1,&quot;ImageAutosize&quot;:1,&quot;ZIndexPreserved&quot;:true,&quot;ValueBgColor&quot;:false,&quot;ValueFontColor&quot;:false,&quot;ValueBorder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2Lid5LvbZFgEj9xhMugo_1741602608&quot;,&quot;DataType&quot;:1,&quot;ImageAutosize&quot;:1,&quot;ZIndexPreserved&quot;:true,&quot;ValueBgColor&quot;:false,&quot;ValueFontColor&quot;:false,&quot;ValueBorder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Uvkq1HsHdtPylN9j8Bdu_1741602608&quot;,&quot;DataType&quot;:1,&quot;ImageAutosize&quot;:1,&quot;ZIndexPreserved&quot;:true,&quot;ValueBgColor&quot;:false,&quot;ValueFontColor&quot;:false,&quot;ValueBorder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Hdzwum44Lzks9iJpuasA_1741602608&quot;,&quot;DataType&quot;:1,&quot;ImageAutosize&quot;:1,&quot;ZIndexPreserved&quot;:true,&quot;ValueBgColor&quot;:false,&quot;ValueFontColor&quot;:false,&quot;ValueBorder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dxNs2tmCfGEBpbOIcIbP_1741602610&quot;,&quot;DataType&quot;:1,&quot;ImageAutosize&quot;:1,&quot;ZIndexPreserved&quot;:true,&quot;ValueBgColor&quot;:false,&quot;ValueFontColor&quot;:false,&quot;ValueBorder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xa4b1505sZHnEQvdGI0P_1741602611&quot;,&quot;DataType&quot;:1,&quot;ImageAutosize&quot;:1,&quot;ZIndexPreserved&quot;:true,&quot;ValueBgColor&quot;:false,&quot;ValueFontColor&quot;:false,&quot;ValueBorder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MvLnL6IqupQYVtjD1eXq_1741602611&quot;,&quot;DataType&quot;:1,&quot;ImageAutosize&quot;:1,&quot;ZIndexPreserved&quot;:true,&quot;ValueBgColor&quot;:false,&quot;ValueFontColor&quot;:false,&quot;ValueBorder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OQqRHF6aB5D2iwLmn301_1741602611&quot;,&quot;DataType&quot;:1,&quot;ImageAutosize&quot;:1,&quot;ZIndexPreserved&quot;:true,&quot;ValueBgColor&quot;:false,&quot;ValueFontColor&quot;:false,&quot;ValueBorder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IlDWuCdgP15hLrNTVLw5_1741602611&quot;,&quot;DataType&quot;:1,&quot;ImageAutosize&quot;:1,&quot;ZIndexPreserved&quot;:true,&quot;ValueBgColor&quot;:false,&quot;ValueFontColor&quot;:false,&quot;ValueBorder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MKfqTT5QcSOz0xcZ7ga0_1741602611&quot;,&quot;DataType&quot;:1,&quot;ImageAutosize&quot;:1,&quot;ZIndexPreserved&quot;:true,&quot;ValueBgColor&quot;:false,&quot;ValueFontColor&quot;:false,&quot;ValueBorder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Fuk2srigUjHJrEpCnNo1_1741602553&quot;,&quot;DataType&quot;:1,&quot;ImageAutosize&quot;:1,&quot;ZIndexPreserved&quot;:true,&quot;ValueBgColor&quot;:false,&quot;ValueFontColor&quot;:false,&quot;ValueBorder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JgIdbGJkqUUMk1eOaou7_1741602613&quot;,&quot;DataType&quot;:1,&quot;ImageAutosize&quot;:1,&quot;ZIndexPreserved&quot;:true,&quot;ValueBgColor&quot;:false,&quot;ValueFontColor&quot;:false,&quot;ValueBorder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1Xpea51VvLqSWoZZMQXs_1741602614&quot;,&quot;DataType&quot;:1,&quot;ImageAutosize&quot;:1,&quot;ZIndexPreserved&quot;:true,&quot;ValueBgColor&quot;:false,&quot;ValueFontColor&quot;:false,&quot;ValueBorder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3ryyg5tlMoVRjzwRThNH_1741602614&quot;,&quot;DataType&quot;:1,&quot;ImageAutosize&quot;:1,&quot;ZIndexPreserved&quot;:true,&quot;ValueBgColor&quot;:false,&quot;ValueFontColor&quot;:false,&quot;ValueBorder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K1mCIqeEnhn7YIdchncx_1741602614&quot;,&quot;DataType&quot;:1,&quot;ImageAutosize&quot;:1,&quot;ZIndexPreserved&quot;:true,&quot;ValueBgColor&quot;:false,&quot;ValueFontColor&quot;:false,&quot;ValueBorder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oeHrz0KxYZRS9fzCZoAS_1741602614&quot;,&quot;DataType&quot;:1,&quot;ImageAutosize&quot;:1,&quot;ZIndexPreserved&quot;:true,&quot;ValueBgColor&quot;:false,&quot;ValueFontColor&quot;:false,&quot;ValueBorder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Wu9bBbivWNhEvgvfgoxD_1741602614&quot;,&quot;DataType&quot;:1,&quot;ImageAutosize&quot;:1,&quot;ZIndexPreserved&quot;:true,&quot;ValueBgColor&quot;:false,&quot;ValueFontColor&quot;:false,&quot;ValueBorder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H2c8TANBcRSITzDkDYwQ_1741602614&quot;,&quot;DataType&quot;:1,&quot;ImageAutosize&quot;:1,&quot;ZIndexPreserved&quot;:true,&quot;ValueBgColor&quot;:false,&quot;ValueFontColor&quot;:false,&quot;ValueBorder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vCpKMRZjuHvRMDg1qrBf_1741602615&quot;,&quot;DataType&quot;:1,&quot;ImageAutosize&quot;:1,&quot;ZIndexPreserved&quot;:true,&quot;ValueBgColor&quot;:false,&quot;ValueFontColor&quot;:false,&quot;ValueBorder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SmYAUZA3MHj9ibWZeQh3_1741602615&quot;,&quot;DataType&quot;:1,&quot;ImageAutosize&quot;:1,&quot;ZIndexPreserved&quot;:true,&quot;ValueBgColor&quot;:false,&quot;ValueFontColor&quot;:false,&quot;ValueBorder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4icCi6AIbtd3zs3bdCAF_1741602615&quot;,&quot;DataType&quot;:1,&quot;ImageAutosize&quot;:1,&quot;ZIndexPreserved&quot;:true,&quot;ValueBgColor&quot;:false,&quot;ValueFontColor&quot;:false,&quot;ValueBorder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PZWitm5MR8FpxxztSZnw_1741602553&quot;,&quot;DataType&quot;:1,&quot;ImageAutosize&quot;:1,&quot;ZIndexPreserved&quot;:true,&quot;ValueBgColor&quot;:false,&quot;ValueFontColor&quot;:false,&quot;ValueBorder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DVpSGrGBNRfxjjA0sqLn_1741602615&quot;,&quot;DataType&quot;:1,&quot;ImageAutosize&quot;:1,&quot;ZIndexPreserved&quot;:true,&quot;ValueBgColor&quot;:false,&quot;ValueFontColor&quot;:false,&quot;ValueBorder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sefWYFt64D1rBNBbWLFy_1741602615&quot;,&quot;DataType&quot;:1,&quot;ImageAutosize&quot;:1,&quot;ZIndexPreserved&quot;:true,&quot;ValueBgColor&quot;:false,&quot;ValueFontColor&quot;:false,&quot;ValueBorder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hnLUaRZBDv8NmfSu6mIo_1741602615&quot;,&quot;DataType&quot;:1,&quot;ImageAutosize&quot;:1,&quot;ZIndexPreserved&quot;:true,&quot;ValueBgColor&quot;:false,&quot;ValueFontColor&quot;:false,&quot;ValueBorder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3ru4xUVptt1iF2yBp7Tx_1741602617&quot;,&quot;DataType&quot;:1,&quot;ImageAutosize&quot;:1,&quot;ZIndexPreserved&quot;:true,&quot;ValueBgColor&quot;:false,&quot;ValueFontColor&quot;:false,&quot;ValueBorder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tULgIAirF4z07T2rBwKF_1741602617&quot;,&quot;DataType&quot;:1,&quot;ImageAutosize&quot;:1,&quot;ZIndexPreserved&quot;:true,&quot;ValueBgColor&quot;:false,&quot;ValueFontColor&quot;:false,&quot;ValueBorder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qjNmUcaVyibcxvNoEQDY_1741602617&quot;,&quot;DataType&quot;:1,&quot;ImageAutosize&quot;:1,&quot;ZIndexPreserved&quot;:true,&quot;ValueBgColor&quot;:false,&quot;ValueFontColor&quot;:false,&quot;ValueBorder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JvZoFS6UbwZhoBrzU1qz_1741602618&quot;,&quot;DataType&quot;:1,&quot;ImageAutosize&quot;:1,&quot;ZIndexPreserved&quot;:true,&quot;ValueBgColor&quot;:false,&quot;ValueFontColor&quot;:false,&quot;ValueBorder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psltHpW5Aty450SSj1sN_1741602618&quot;,&quot;DataType&quot;:1,&quot;ImageAutosize&quot;:1,&quot;ZIndexPreserved&quot;:true,&quot;ValueBgColor&quot;:false,&quot;ValueFontColor&quot;:false,&quot;ValueBorder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ZnuurqSrxOLnRVaPkLMV_1741602618&quot;,&quot;DataType&quot;:1,&quot;ImageAutosize&quot;:1,&quot;ZIndexPreserved&quot;:true,&quot;ValueBgColor&quot;:false,&quot;ValueFontColor&quot;:false,&quot;ValueBorder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ew2WFN2LzrZ9AqdtPYcr_1741602621&quot;,&quot;DataType&quot;:1,&quot;ImageAutosize&quot;:1,&quot;ZIndexPreserved&quot;:true,&quot;ValueBgColor&quot;:false,&quot;ValueFontColor&quot;:false,&quot;ValueBorder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PVxB7uDYbvvrhJpzkPnJ_1741602553&quot;,&quot;DataType&quot;:1,&quot;ImageAutosize&quot;:1,&quot;ZIndexPreserved&quot;:true,&quot;ValueBgColor&quot;:false,&quot;ValueFontColor&quot;:false,&quot;ValueBorder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UXK6WPRdckLRofhAuQIU_1741602621&quot;,&quot;DataType&quot;:1,&quot;ImageAutosize&quot;:1,&quot;ZIndexPreserved&quot;:true,&quot;ValueBgColor&quot;:false,&quot;ValueFontColor&quot;:false,&quot;ValueBorder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DyUFDUvc1dFSBigCRxkp_1741602621&quot;,&quot;DataType&quot;:1,&quot;ImageAutosize&quot;:1,&quot;ZIndexPreserved&quot;:true,&quot;ValueBgColor&quot;:false,&quot;ValueFontColor&quot;:false,&quot;ValueBorder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5P51fsC6v58Fd0Rm4MGM_1741602621&quot;,&quot;DataType&quot;:1,&quot;ImageAutosize&quot;:1,&quot;ZIndexPreserved&quot;:true,&quot;ValueBgColor&quot;:false,&quot;ValueFontColor&quot;:false,&quot;ValueBorder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88poFVKUuyFi4AgRUSQZ_1741602621&quot;,&quot;DataType&quot;:1,&quot;ImageAutosize&quot;:1,&quot;ZIndexPreserved&quot;:true,&quot;ValueBgColor&quot;:false,&quot;ValueFontColor&quot;:false,&quot;ValueBorder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dgJAhS00uNwlV4CB4e18_1741602621&quot;,&quot;DataType&quot;:1,&quot;ImageAutosize&quot;:1,&quot;ZIndexPreserved&quot;:true,&quot;ValueBgColor&quot;:false,&quot;ValueFontColor&quot;:false,&quot;ValueBorder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M1hKNI6MShaFNYmDQ62f_1741602622&quot;,&quot;DataType&quot;:1,&quot;ImageAutosize&quot;:1,&quot;ZIndexPreserved&quot;:true,&quot;ValueBgColor&quot;:false,&quot;ValueFontColor&quot;:false,&quot;ValueBorder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NqXBTlagsHD2nAL5qIhR_1741602622&quot;,&quot;DataType&quot;:1,&quot;ImageAutosize&quot;:1,&quot;ZIndexPreserved&quot;:true,&quot;ValueBgColor&quot;:false,&quot;ValueFontColor&quot;:false,&quot;ValueBorder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4MZaMQppVgVx1R23Js6V_1741602622&quot;,&quot;DataType&quot;:1,&quot;ImageAutosize&quot;:1,&quot;ZIndexPreserved&quot;:true,&quot;ValueBgColor&quot;:false,&quot;ValueFontColor&quot;:false,&quot;ValueBorder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sB6IEHZYalOSW9Y85Gsg_1741602622&quot;,&quot;DataType&quot;:1,&quot;ImageAutosize&quot;:1,&quot;ZIndexPreserved&quot;:true,&quot;ValueBgColor&quot;:false,&quot;ValueFontColor&quot;:false,&quot;ValueBorder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HYGgHD3GoPq1Nlsy362c_1741602623&quot;,&quot;DataType&quot;:1,&quot;ImageAutosize&quot;:1,&quot;ZIndexPreserved&quot;:true,&quot;ValueBgColor&quot;:false,&quot;ValueFontColor&quot;:false,&quot;ValueBorder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AVn8rGL3ey4uE6abTRFu_1741602553&quot;,&quot;DataType&quot;:1,&quot;ImageAutosize&quot;:1,&quot;ZIndexPreserved&quot;:true,&quot;ValueBgColor&quot;:false,&quot;ValueFontColor&quot;:false,&quot;ValueBorder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UWTLAMc8QRavb43ZC0Lc_1741602623&quot;,&quot;DataType&quot;:1,&quot;ImageAutosize&quot;:1,&quot;ZIndexPreserved&quot;:true,&quot;ValueBgColor&quot;:false,&quot;ValueFontColor&quot;:false,&quot;ValueBorder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r8HuTb5tNb9rHXeAM5Cg_1741602623&quot;,&quot;DataType&quot;:1,&quot;ImageAutosize&quot;:1,&quot;ZIndexPreserved&quot;:true,&quot;ValueBgColor&quot;:false,&quot;ValueFontColor&quot;:false,&quot;ValueBorder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hqoh0hCU76cLLXYWHXka_1741602623&quot;,&quot;DataType&quot;:1,&quot;ImageAutosize&quot;:1,&quot;ZIndexPreserved&quot;:true,&quot;ValueBgColor&quot;:false,&quot;ValueFontColor&quot;:false,&quot;ValueBorder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HjDBWV2646yBpPEuFuQD_1741602624&quot;,&quot;DataType&quot;:1,&quot;ImageAutosize&quot;:1,&quot;ZIndexPreserved&quot;:true,&quot;ValueBgColor&quot;:false,&quot;ValueFontColor&quot;:false,&quot;ValueBorder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IqhjNcBf8IgYD9gV8N6k_1741602626&quot;,&quot;DataType&quot;:1,&quot;ImageAutosize&quot;:1,&quot;ZIndexPreserved&quot;:true,&quot;ValueBgColor&quot;:false,&quot;ValueFontColor&quot;:false,&quot;ValueBorder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ZYWiaFPTo4dIe7QsZDWF_1741602626&quot;,&quot;DataType&quot;:1,&quot;ImageAutosize&quot;:1,&quot;ZIndexPreserved&quot;:true,&quot;ValueBgColor&quot;:false,&quot;ValueFontColor&quot;:false,&quot;ValueBorder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9TzDEOnunbl1s5MY4vM6_1741602626&quot;,&quot;DataType&quot;:1,&quot;ImageAutosize&quot;:1,&quot;ZIndexPreserved&quot;:true,&quot;ValueBgColor&quot;:false,&quot;ValueFontColor&quot;:false,&quot;ValueBorder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iyrtxopYWDNIJp6YVX4A_1741602626&quot;,&quot;DataType&quot;:1,&quot;ImageAutosize&quot;:1,&quot;ZIndexPreserved&quot;:true,&quot;ValueBgColor&quot;:false,&quot;ValueFontColor&quot;:false,&quot;ValueBorder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SxaCrgBNenfyAo3UIirr_1741602628&quot;,&quot;DataType&quot;:1,&quot;ImageAutosize&quot;:1,&quot;ZIndexPreserved&quot;:true,&quot;ValueBgColor&quot;:false,&quot;ValueFontColor&quot;:false,&quot;ValueBorder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xTxzvnj5LewnXupswf8b_1741602628&quot;,&quot;DataType&quot;:1,&quot;ImageAutosize&quot;:1,&quot;ZIndexPreserved&quot;:true,&quot;ValueBgColor&quot;:false,&quot;ValueFontColor&quot;:false,&quot;ValueBorder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Ut9pFxBT6D9gvecQCSDU_1741602553&quot;,&quot;DataType&quot;:1,&quot;ImageAutosize&quot;:1,&quot;ZIndexPreserved&quot;:true,&quot;ValueBgColor&quot;:false,&quot;ValueFontColor&quot;:false,&quot;ValueBorder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rnJyUM3neTeviakjBkcT_1741602628&quot;,&quot;DataType&quot;:1,&quot;ImageAutosize&quot;:1,&quot;ZIndexPreserved&quot;:true,&quot;ValueBgColor&quot;:false,&quot;ValueFontColor&quot;:false,&quot;ValueBorder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fmBR0qGZfoJAZ6lZUriy_1741602629&quot;,&quot;DataType&quot;:1,&quot;ImageAutosize&quot;:1,&quot;ZIndexPreserved&quot;:true,&quot;ValueBgColor&quot;:false,&quot;ValueFontColor&quot;:false,&quot;ValueBorder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rKrmsucwscv9adLhzjIA_1741602629&quot;,&quot;DataType&quot;:1,&quot;ImageAutosize&quot;:1,&quot;ZIndexPreserved&quot;:true,&quot;ValueBgColor&quot;:false,&quot;ValueFontColor&quot;:false,&quot;ValueBorder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BOp54UFgQJkEHOEW3YGP_1741602629&quot;,&quot;DataType&quot;:1,&quot;ImageAutosize&quot;:1,&quot;ZIndexPreserved&quot;:true,&quot;ValueBgColor&quot;:false,&quot;ValueFontColor&quot;:false,&quot;ValueBorder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WRS3q7IKSOPhHX8TELaU_1741602629&quot;,&quot;DataType&quot;:1,&quot;ImageAutosize&quot;:1,&quot;ZIndexPreserved&quot;:true,&quot;ValueBgColor&quot;:false,&quot;ValueFontColor&quot;:false,&quot;ValueBorder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9arycWxrHXgC2kxk6zlN_1741602629&quot;,&quot;DataType&quot;:1,&quot;ImageAutosize&quot;:1,&quot;ZIndexPreserved&quot;:true,&quot;ValueBgColor&quot;:false,&quot;ValueFontColor&quot;:false,&quot;ValueBorder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iZSNFIrdBaDvJzCzAuYf_1741602629&quot;,&quot;DataType&quot;:1,&quot;ImageAutosize&quot;:1,&quot;ZIndexPreserved&quot;:true,&quot;ValueBgColor&quot;:false,&quot;ValueFontColor&quot;:false,&quot;ValueBorder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kdCEqhrDlFC5hOBnloKS_1741602630&quot;,&quot;DataType&quot;:1,&quot;ImageAutosize&quot;:1,&quot;ZIndexPreserved&quot;:true,&quot;ValueBgColor&quot;:false,&quot;ValueFontColor&quot;:false,&quot;ValueBorder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B3Uln0EwrPQO1GOqsf6D_1741602631&quot;,&quot;DataType&quot;:1,&quot;ImageAutosize&quot;:1,&quot;ZIndexPreserved&quot;:true,&quot;ValueBgColor&quot;:false,&quot;ValueFontColor&quot;:false,&quot;ValueBorder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gvYytMjCxtjTitgBRkK8_1741602631&quot;,&quot;DataType&quot;:1,&quot;ImageAutosize&quot;:1,&quot;ZIndexPreserved&quot;:true,&quot;ValueBgColor&quot;:false,&quot;ValueFontColor&quot;:false,&quot;ValueBorder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V093gTqtDKhJNaQk41vt_1741602553&quot;,&quot;DataType&quot;:1,&quot;ImageAutosize&quot;:1,&quot;ZIndexPreserved&quot;:true,&quot;ValueBgColor&quot;:false,&quot;ValueFontColor&quot;:false,&quot;ValueBorder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nH4cNEfZdTWWl3SI1vwx_1741602631&quot;,&quot;DataType&quot;:1,&quot;ImageAutosize&quot;:1,&quot;ZIndexPreserved&quot;:true,&quot;ValueBgColor&quot;:false,&quot;ValueFontColor&quot;:false,&quot;ValueBorder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TOOz7GE4RMLQtMep6nOa_1741602631&quot;,&quot;DataType&quot;:1,&quot;ImageAutosize&quot;:1,&quot;ZIndexPreserved&quot;:true,&quot;ValueBgColor&quot;:false,&quot;ValueFontColor&quot;:false,&quot;ValueBorder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SGLA2buXv8GNjQctUuaV_1741602631&quot;,&quot;DataType&quot;:1,&quot;ImageAutosize&quot;:1,&quot;ZIndexPreserved&quot;:true,&quot;ValueBgColor&quot;:false,&quot;ValueFontColor&quot;:false,&quot;ValueBorder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VqqiVrPuTTknTE2xuwUQ_1741602631&quot;,&quot;DataType&quot;:1,&quot;ImageAutosize&quot;:1,&quot;ZIndexPreserved&quot;:true,&quot;ValueBgColor&quot;:false,&quot;ValueFontColor&quot;:false,&quot;ValueBorder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QhddZJy4aL6WaIm0pWHk_1741602633&quot;,&quot;DataType&quot;:1,&quot;ImageAutosize&quot;:1,&quot;ZIndexPreserved&quot;:true,&quot;ValueBgColor&quot;:false,&quot;ValueFontColor&quot;:false,&quot;ValueBorder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B3gwCSMYY3fKmRymb3bI_1741602633&quot;,&quot;DataType&quot;:1,&quot;ImageAutosize&quot;:1,&quot;ZIndexPreserved&quot;:true,&quot;ValueBgColor&quot;:false,&quot;ValueFontColor&quot;:false,&quot;ValueBorder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xlRRPWigplXdhjleKuLa_1741602633&quot;,&quot;DataType&quot;:1,&quot;ImageAutosize&quot;:1,&quot;ZIndexPreserved&quot;:true,&quot;ValueBgColor&quot;:false,&quot;ValueFontColor&quot;:false,&quot;ValueBorder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oNsM04g1QP4oS110qsLE_1741602633&quot;,&quot;DataType&quot;:1,&quot;ImageAutosize&quot;:1,&quot;ZIndexPreserved&quot;:true,&quot;ValueBgColor&quot;:false,&quot;ValueFontColor&quot;:false,&quot;ValueBorder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9Aw5f1pMySqUHPcfW28k_1741602634&quot;,&quot;DataType&quot;:1,&quot;ImageAutosize&quot;:1,&quot;ZIndexPreserved&quot;:true,&quot;ValueBgColor&quot;:false,&quot;ValueFontColor&quot;:false,&quot;ValueBorder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B7k7gBksB33mnWggXILs_1741602634&quot;,&quot;DataType&quot;:1,&quot;ImageAutosize&quot;:1,&quot;ZIndexPreserved&quot;:true,&quot;ValueBgColor&quot;:false,&quot;ValueFontColor&quot;:false,&quot;ValueBorder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bKFhnuowztWNyX2gLs5s_1741602554&quot;,&quot;DataType&quot;:1,&quot;ImageAutosize&quot;:1,&quot;ZIndexPreserved&quot;:true,&quot;ValueBgColor&quot;:false,&quot;ValueFontColor&quot;:false,&quot;ValueBorder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uWlrlGKXerpQ9R1cugnu_1741602634&quot;,&quot;DataType&quot;:1,&quot;ImageAutosize&quot;:1,&quot;ZIndexPreserved&quot;:true,&quot;ValueBgColor&quot;:false,&quot;ValueFontColor&quot;:false,&quot;ValueBorder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an7mMDweeyKvMOZLoA59_1741602634&quot;,&quot;DataType&quot;:1,&quot;ImageAutosize&quot;:1,&quot;ZIndexPreserved&quot;:true,&quot;ValueBgColor&quot;:false,&quot;ValueFontColor&quot;:false,&quot;ValueBorder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BTDtpwzlIGSRDUjutQFf_1741602635&quot;,&quot;DataType&quot;:1,&quot;ImageAutosize&quot;:1,&quot;ZIndexPreserved&quot;:true,&quot;ValueBgColor&quot;:false,&quot;ValueFontColor&quot;:false,&quot;ValueBorder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vLGnvtL7eLsb7EGksqOQ_1741602635&quot;,&quot;DataType&quot;:1,&quot;ImageAutosize&quot;:1,&quot;ZIndexPreserved&quot;:true,&quot;ValueBgColor&quot;:false,&quot;ValueFontColor&quot;:false,&quot;ValueBorder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ppRzBva9n1es2jklDtMr_1741602636&quot;,&quot;DataType&quot;:1,&quot;ImageAutosize&quot;:1,&quot;ZIndexPreserved&quot;:true,&quot;ValueBgColor&quot;:false,&quot;ValueFontColor&quot;:false,&quot;ValueBorder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O9E5URFc7u5kLMnC0xWs_1741602636&quot;,&quot;DataType&quot;:1,&quot;ImageAutosize&quot;:1,&quot;ZIndexPreserved&quot;:true,&quot;ValueBgColor&quot;:false,&quot;ValueFontColor&quot;:false,&quot;ValueBorder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RwrLr4pEy7yvYi4xOhyb_1741602636&quot;,&quot;DataType&quot;:1,&quot;ImageAutosize&quot;:1,&quot;ZIndexPreserved&quot;:true,&quot;ValueBgColor&quot;:false,&quot;ValueFontColor&quot;:false,&quot;ValueBorder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QlU1kBnyJR8YGug5cdPe_1741602636&quot;,&quot;DataType&quot;:1,&quot;ImageAutosize&quot;:1,&quot;ZIndexPreserved&quot;:true,&quot;ValueBgColor&quot;:false,&quot;ValueFontColor&quot;:false,&quot;ValueBorder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6Wol1ax30Y2GFANlu5xv_1741602636&quot;,&quot;DataType&quot;:1,&quot;ImageAutosize&quot;:1,&quot;ZIndexPreserved&quot;:true,&quot;ValueBgColor&quot;:false,&quot;ValueFontColor&quot;:false,&quot;ValueBorder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gGe63fjRGZQleHNEmlqE_1741602636&quot;,&quot;DataType&quot;:1,&quot;ImageAutosize&quot;:1,&quot;ZIndexPreserved&quot;:true,&quot;ValueBgColor&quot;:false,&quot;ValueFontColor&quot;:false,&quot;ValueBorder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ofPonmiTbvXZPEAkVZP8_1741602554&quot;,&quot;DataType&quot;:1,&quot;ImageAutosize&quot;:1,&quot;ZIndexPreserved&quot;:true,&quot;ValueBgColor&quot;:false,&quot;ValueFontColor&quot;:false,&quot;ValueBorder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9RTt7Rdf1YgKfz8n3L1j_1741602636&quot;,&quot;DataType&quot;:1,&quot;ImageAutosize&quot;:1,&quot;ZIndexPreserved&quot;:true,&quot;ValueBgColor&quot;:false,&quot;ValueFontColor&quot;:false,&quot;ValueBorder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4XR8YKThfgzOEaTqKY2h_1741602637&quot;,&quot;DataType&quot;:1,&quot;ImageAutosize&quot;:1,&quot;ZIndexPreserved&quot;:true,&quot;ValueBgColor&quot;:false,&quot;ValueFontColor&quot;:false,&quot;ValueBorder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W7IBEQdKkwe69HfxJ7cc_1741602637&quot;,&quot;DataType&quot;:1,&quot;ImageAutosize&quot;:1,&quot;ZIndexPreserved&quot;:true,&quot;ValueBgColor&quot;:false,&quot;ValueFontColor&quot;:false,&quot;ValueBorder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YijXJZzisSOpqHQeOHH1_1741602637&quot;,&quot;DataType&quot;:1,&quot;ImageAutosize&quot;:1,&quot;ZIndexPreserved&quot;:true,&quot;ValueBgColor&quot;:false,&quot;ValueFontColor&quot;:false,&quot;ValueBorder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koU1PSG7DW6kUitzvWht_1741602637&quot;,&quot;DataType&quot;:1,&quot;ImageAutosize&quot;:1,&quot;ZIndexPreserved&quot;:true,&quot;ValueBgColor&quot;:false,&quot;ValueFontColor&quot;:false,&quot;ValueBorder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ziZ8a2YDS4Bh6kD2gMsQ_1741602637&quot;,&quot;DataType&quot;:1,&quot;ImageAutosize&quot;:1,&quot;ZIndexPreserved&quot;:true,&quot;ValueBgColor&quot;:false,&quot;ValueFontColor&quot;:false,&quot;ValueBorder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aYi5O1sMBhNpoqgWsFlJ_1741602637&quot;,&quot;DataType&quot;:1,&quot;ImageAutosize&quot;:1,&quot;ZIndexPreserved&quot;:true,&quot;ValueBgColor&quot;:false,&quot;ValueFontColor&quot;:false,&quot;ValueBorder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hvGxxmL0J9rakg5GmqIX_1741602637&quot;,&quot;DataType&quot;:1,&quot;ImageAutosize&quot;:1,&quot;ZIndexPreserved&quot;:true,&quot;ValueBgColor&quot;:false,&quot;ValueFontColor&quot;:false,&quot;ValueBorder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HX9fzedPVSgTnbFCbYfy_1741602638&quot;,&quot;DataType&quot;:1,&quot;ImageAutosize&quot;:1,&quot;ZIndexPreserved&quot;:true,&quot;ValueBgColor&quot;:false,&quot;ValueFontColor&quot;:false,&quot;ValueBorder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trGG2sflUsRWxyJyG9eT_1741602640&quot;,&quot;DataType&quot;:1,&quot;ImageAutosize&quot;:1,&quot;ZIndexPreserved&quot;:true,&quot;ValueBgColor&quot;:false,&quot;ValueFontColor&quot;:false,&quot;ValueBorder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ASHVGQOwAX9Gb9JSpnmQ_1741602554&quot;,&quot;DataType&quot;:1,&quot;ImageAutosize&quot;:1,&quot;ZIndexPreserved&quot;:true,&quot;ValueBgColor&quot;:false,&quot;ValueFontColor&quot;:false,&quot;ValueBorder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8rDdCpPXz7IZl33yIY0T_1741602640&quot;,&quot;DataType&quot;:1,&quot;ImageAutosize&quot;:1,&quot;ZIndexPreserved&quot;:true,&quot;ValueBgColor&quot;:false,&quot;ValueFontColor&quot;:false,&quot;ValueBorder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kijg5TaoRNu9UIwNbHqE_1741602641&quot;,&quot;DataType&quot;:1,&quot;ImageAutosize&quot;:1,&quot;ZIndexPreserved&quot;:true,&quot;ValueBgColor&quot;:false,&quot;ValueFontColor&quot;:false,&quot;ValueBorder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gurYzWKJsF1FbZhOLE9N_1741602641&quot;,&quot;DataType&quot;:1,&quot;ImageAutosize&quot;:1,&quot;ZIndexPreserved&quot;:true,&quot;ValueBgColor&quot;:false,&quot;ValueFontColor&quot;:false,&quot;ValueBorder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IuMVqdsw8yZdGgP0CG4H_1741602644&quot;,&quot;DataType&quot;:1,&quot;ImageAutosize&quot;:1,&quot;ZIndexPreserved&quot;:true,&quot;ValueBgColor&quot;:false,&quot;ValueFontColor&quot;:false,&quot;ValueBorder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Sqo99MvTUh3zpmRD5558_1741602644&quot;,&quot;DataType&quot;:1,&quot;ImageAutosize&quot;:1,&quot;ZIndexPreserved&quot;:true,&quot;ValueBgColor&quot;:false,&quot;ValueFontColor&quot;:false,&quot;ValueBorder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KtOpM0Xd1SqpGxMyxWQ2_1741602644&quot;,&quot;DataType&quot;:1,&quot;ImageAutosize&quot;:1,&quot;ZIndexPreserved&quot;:true,&quot;ValueBgColor&quot;:false,&quot;ValueFontColor&quot;:false,&quot;ValueBorder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3Ixr1fWYjPCMaTA8bqBR_1741602644&quot;,&quot;DataType&quot;:1,&quot;ImageAutosize&quot;:1,&quot;ZIndexPreserved&quot;:true,&quot;ValueBgColor&quot;:false,&quot;ValueFontColor&quot;:false,&quot;ValueBorder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1AJJOuQ4jcqMcvQYT85K_1741602644&quot;,&quot;DataType&quot;:1,&quot;ImageAutosize&quot;:1,&quot;ZIndexPreserved&quot;:true,&quot;ValueBgColor&quot;:false,&quot;ValueFontColor&quot;:false,&quot;ValueBorder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DVjK76JvO6S4iljZ1MsK_1741602644&quot;,&quot;DataType&quot;:1,&quot;ImageAutosize&quot;:1,&quot;ZIndexPreserved&quot;:true,&quot;ValueBgColor&quot;:false,&quot;ValueFontColor&quot;:false,&quot;ValueBorder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dXxQvzGYLaS7lsbl0Bpy_1741602550&quot;,&quot;DataType&quot;:1,&quot;ImageAutosize&quot;:1,&quot;ZIndexPreserved&quot;:true,&quot;ValueBgColor&quot;:false,&quot;ValueFontColor&quot;:false,&quot;ValueBorder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GwFTGxuLHworEITxISnV_1741602555&quot;,&quot;DataType&quot;:1,&quot;ImageAutosize&quot;:1,&quot;ZIndexPreserved&quot;:true,&quot;ValueBgColor&quot;:false,&quot;ValueFontColor&quot;:false,&quot;ValueBorder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TvXO8RWcBB3HO3Pxggoq_1741602644&quot;,&quot;DataType&quot;:1,&quot;ImageAutosize&quot;:1,&quot;ZIndexPreserved&quot;:true,&quot;ValueBgColor&quot;:false,&quot;ValueFontColor&quot;:false,&quot;ValueBorder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43g18yOOdfNEIwxUw3BN_1741602645&quot;,&quot;DataType&quot;:1,&quot;ImageAutosize&quot;:1,&quot;ZIndexPreserved&quot;:true,&quot;ValueBgColor&quot;:false,&quot;ValueFontColor&quot;:false,&quot;ValueBorder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aygf20kxXeKoAGBheiDV_1741602645&quot;,&quot;DataType&quot;:1,&quot;ImageAutosize&quot;:1,&quot;ZIndexPreserved&quot;:true,&quot;ValueBgColor&quot;:false,&quot;ValueFontColor&quot;:false,&quot;ValueBorder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2gCgHdngdduEvkESTHFo_1741602645&quot;,&quot;DataType&quot;:1,&quot;ImageAutosize&quot;:1,&quot;ZIndexPreserved&quot;:true,&quot;ValueBgColor&quot;:false,&quot;ValueFontColor&quot;:false,&quot;ValueBorder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DbvzQAi6cfsmy9Gxfpbc_1741602648&quot;,&quot;DataType&quot;:1,&quot;ImageAutosize&quot;:1,&quot;ZIndexPreserved&quot;:true,&quot;ValueBgColor&quot;:false,&quot;ValueFontColor&quot;:false,&quot;ValueBorder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c7lEZDP6goxHEU7x65zS_1741602648&quot;,&quot;DataType&quot;:1,&quot;ImageAutosize&quot;:1,&quot;ZIndexPreserved&quot;:true,&quot;ValueBgColor&quot;:false,&quot;ValueFontColor&quot;:false,&quot;ValueBorder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IXbuqaoE2sP892s9ehpy_1741602648&quot;,&quot;DataType&quot;:1,&quot;ImageAutosize&quot;:1,&quot;ZIndexPreserved&quot;:true,&quot;ValueBgColor&quot;:false,&quot;ValueFontColor&quot;:false,&quot;ValueBorder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kfafxtE3xiTosXDTLYCw_1741602648&quot;,&quot;DataType&quot;:1,&quot;ImageAutosize&quot;:1,&quot;ZIndexPreserved&quot;:true,&quot;ValueBgColor&quot;:false,&quot;ValueFontColor&quot;:false,&quot;ValueBorder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TcvHQOKLsTXLJO2raEEo_1741602648&quot;,&quot;DataType&quot;:1,&quot;ImageAutosize&quot;:1,&quot;ZIndexPreserved&quot;:true,&quot;ValueBgColor&quot;:false,&quot;ValueFontColor&quot;:false,&quot;ValueBorder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OxhNXRYcPEQRsz2DhY5o_1741602648&quot;,&quot;DataType&quot;:1,&quot;ImageAutosize&quot;:1,&quot;ZIndexPreserved&quot;:true,&quot;ValueBgColor&quot;:false,&quot;ValueFontColor&quot;:false,&quot;ValueBorder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sEokyhyJdYFQsKRzXWDl_1741602556&quot;,&quot;DataType&quot;:1,&quot;ImageAutosize&quot;:1,&quot;ZIndexPreserved&quot;:true,&quot;ValueBgColor&quot;:false,&quot;ValueFontColor&quot;:false,&quot;ValueBorder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rG7A0MjFekDNzfhTj0yc_1741602648&quot;,&quot;DataType&quot;:1,&quot;ImageAutosize&quot;:1,&quot;ZIndexPreserved&quot;:true,&quot;ValueBgColor&quot;:false,&quot;ValueFontColor&quot;:false,&quot;ValueBorder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w9Iqbk4VVVsJHPjFeKvM_1741602649&quot;,&quot;DataType&quot;:1,&quot;ImageAutosize&quot;:1,&quot;ZIndexPreserved&quot;:true,&quot;ValueBgColor&quot;:false,&quot;ValueFontColor&quot;:false,&quot;ValueBorder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xr8WnHdinsFde8MJCr2p_1741602650&quot;,&quot;DataType&quot;:1,&quot;ImageAutosize&quot;:1,&quot;ZIndexPreserved&quot;:true,&quot;ValueBgColor&quot;:false,&quot;ValueFontColor&quot;:false,&quot;ValueBorder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17dJUUNLlZSar7sLUpBR_1741602651&quot;,&quot;DataType&quot;:1,&quot;ImageAutosize&quot;:1,&quot;ZIndexPreserved&quot;:true,&quot;ValueBgColor&quot;:false,&quot;ValueFontColor&quot;:false,&quot;ValueBorder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gck184gDgGiPO7MkKCtu_1741602651&quot;,&quot;DataType&quot;:1,&quot;ImageAutosize&quot;:1,&quot;ZIndexPreserved&quot;:true,&quot;ValueBgColor&quot;:false,&quot;ValueFontColor&quot;:false,&quot;ValueBorder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qZ7h7ZimuyXHgStmXgiX_1741602651&quot;,&quot;DataType&quot;:1,&quot;ImageAutosize&quot;:1,&quot;ZIndexPreserved&quot;:true,&quot;ValueBgColor&quot;:false,&quot;ValueFontColor&quot;:false,&quot;ValueBorder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qYdWEFqTqoa4r7P6oWcP_1741602651&quot;,&quot;DataType&quot;:1,&quot;ImageAutosize&quot;:1,&quot;ZIndexPreserved&quot;:true,&quot;ValueBgColor&quot;:false,&quot;ValueFontColor&quot;:false,&quot;ValueBorder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vNg7Pl7u4bTXJTVsh7f4_1741602652&quot;,&quot;DataType&quot;:1,&quot;ImageAutosize&quot;:1,&quot;ZIndexPreserved&quot;:true,&quot;ValueBgColor&quot;:false,&quot;ValueFontColor&quot;:false,&quot;ValueBorder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UcPui4DXaKXS4nAj3XLN_1741602652&quot;,&quot;DataType&quot;:1,&quot;ImageAutosize&quot;:1,&quot;ZIndexPreserved&quot;:true,&quot;ValueBgColor&quot;:false,&quot;ValueFontColor&quot;:false,&quot;ValueBorder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TmZrFay6rgH0z6eqqvkx_1741602652&quot;,&quot;DataType&quot;:1,&quot;ImageAutosize&quot;:1,&quot;ZIndexPreserved&quot;:true,&quot;ValueBgColor&quot;:false,&quot;ValueFontColor&quot;:false,&quot;ValueBorder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BJCiDfdDPFwDc1BZoKW1_1741602556&quot;,&quot;DataType&quot;:1,&quot;ImageAutosize&quot;:1,&quot;ZIndexPreserved&quot;:true,&quot;ValueBgColor&quot;:false,&quot;ValueFontColor&quot;:false,&quot;ValueBorder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rOK991dYSRfPkeSQ7jR0_1741602652&quot;,&quot;DataType&quot;:1,&quot;ImageAutosize&quot;:1,&quot;ZIndexPreserved&quot;:true,&quot;ValueBgColor&quot;:false,&quot;ValueFontColor&quot;:false,&quot;ValueBorder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NQidtb4vrcxFUOsyS8fu_1741602652&quot;,&quot;DataType&quot;:1,&quot;ImageAutosize&quot;:1,&quot;ZIndexPreserved&quot;:true,&quot;ValueBgColor&quot;:false,&quot;ValueFontColor&quot;:false,&quot;ValueBorder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JoW6Q6A5fIWHRF3RgGH3_1741602653&quot;,&quot;DataType&quot;:1,&quot;ImageAutosize&quot;:1,&quot;ZIndexPreserved&quot;:true,&quot;ValueBgColor&quot;:false,&quot;ValueFontColor&quot;:false,&quot;ValueBorder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hGPCrAbC6eynyGGNacYI_1741602653&quot;,&quot;DataType&quot;:1,&quot;ImageAutosize&quot;:1,&quot;ZIndexPreserved&quot;:true,&quot;ValueBgColor&quot;:false,&quot;ValueFontColor&quot;:false,&quot;ValueBorder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BMneY0w17UGvM77aekKM_1741602654&quot;,&quot;DataType&quot;:1,&quot;ImageAutosize&quot;:1,&quot;ZIndexPreserved&quot;:true,&quot;ValueBgColor&quot;:false,&quot;ValueFontColor&quot;:false,&quot;ValueBorder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ScCVB6i1uHTLIXvsFe6u_1741602655&quot;,&quot;DataType&quot;:1,&quot;ImageAutosize&quot;:1,&quot;ZIndexPreserved&quot;:true,&quot;ValueBgColor&quot;:false,&quot;ValueFontColor&quot;:false,&quot;ValueBorder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hjQvvPc9H6Gnq1TmzvZR_1741602655&quot;,&quot;DataType&quot;:1,&quot;ImageAutosize&quot;:1,&quot;ZIndexPreserved&quot;:true,&quot;ValueBgColor&quot;:false,&quot;ValueFontColor&quot;:false,&quot;ValueBorder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Y0FRlJqZuF86BxC50ba0_1741602658&quot;,&quot;DataType&quot;:1,&quot;ImageAutosize&quot;:1,&quot;ZIndexPreserved&quot;:true,&quot;ValueBgColor&quot;:false,&quot;ValueFontColor&quot;:false,&quot;ValueBorder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mN60yl1EnZ0lBKubW2VM_1741602658&quot;,&quot;DataType&quot;:1,&quot;ImageAutosize&quot;:1,&quot;ZIndexPreserved&quot;:true,&quot;ValueBgColor&quot;:false,&quot;ValueFontColor&quot;:false,&quot;ValueBorder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rpBQTqcBnUurh7QZ7k6c_1741602556&quot;,&quot;DataType&quot;:1,&quot;ImageAutosize&quot;:1,&quot;ZIndexPreserved&quot;:true,&quot;ValueBgColor&quot;:false,&quot;ValueFontColor&quot;:false,&quot;ValueBorder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q8XF3djOMC5zImwVGxqS_1741602658&quot;,&quot;DataType&quot;:1,&quot;ImageAutosize&quot;:1,&quot;ZIndexPreserved&quot;:true,&quot;ValueBgColor&quot;:false,&quot;ValueFontColor&quot;:false,&quot;ValueBorder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09rGpJ2YW4RfcR4J60B9_1741602658&quot;,&quot;DataType&quot;:1,&quot;ImageAutosize&quot;:1,&quot;ZIndexPreserved&quot;:true,&quot;ValueBgColor&quot;:false,&quot;ValueFontColor&quot;:false,&quot;ValueBorder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BnIUBhdbzIgCQBwok1bO_1741602658&quot;,&quot;DataType&quot;:1,&quot;ImageAutosize&quot;:1,&quot;ZIndexPreserved&quot;:true,&quot;ValueBgColor&quot;:false,&quot;ValueFontColor&quot;:false,&quot;ValueBorder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msagJ488fLxZr987GnVg_1741602659&quot;,&quot;DataType&quot;:1,&quot;ImageAutosize&quot;:1,&quot;ZIndexPreserved&quot;:true,&quot;ValueBgColor&quot;:false,&quot;ValueFontColor&quot;:false,&quot;ValueBorder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ZueZwhzgj96AjhyszSvK_1741602659&quot;,&quot;DataType&quot;:1,&quot;ImageAutosize&quot;:1,&quot;ZIndexPreserved&quot;:true,&quot;ValueBgColor&quot;:false,&quot;ValueFontColor&quot;:false,&quot;ValueBorder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QBkkle2hv4Ha7KmI1TPG_1741602659&quot;,&quot;DataType&quot;:1,&quot;ImageAutosize&quot;:1,&quot;ZIndexPreserved&quot;:true,&quot;ValueBgColor&quot;:false,&quot;ValueFontColor&quot;:false,&quot;ValueBorder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8ifRjPTsoxymDQMbXZxU_1741602659&quot;,&quot;DataType&quot;:1,&quot;ImageAutosize&quot;:1,&quot;ZIndexPreserved&quot;:true,&quot;ValueBgColor&quot;:false,&quot;ValueFontColor&quot;:false,&quot;ValueBorder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B8NTX85qq213ri2X1L91_1741602660&quot;,&quot;DataType&quot;:1,&quot;ImageAutosize&quot;:1,&quot;ZIndexPreserved&quot;:true,&quot;ValueBgColor&quot;:false,&quot;ValueFontColor&quot;:false,&quot;ValueBorder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o7omdBIbxLe3T0Dr1D0D_1741602661&quot;,&quot;DataType&quot;:1,&quot;ImageAutosize&quot;:1,&quot;ZIndexPreserved&quot;:true,&quot;ValueBgColor&quot;:false,&quot;ValueFontColor&quot;:false,&quot;ValueBorder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PinnhiYVymZnm1qrSDpO_1741602661&quot;,&quot;DataType&quot;:1,&quot;ImageAutosize&quot;:1,&quot;ZIndexPreserved&quot;:true,&quot;ValueBgColor&quot;:false,&quot;ValueFontColor&quot;:false,&quot;ValueBorder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1lY4kr0DRsYtlU2YTzHP_1741602556&quot;,&quot;DataType&quot;:1,&quot;ImageAutosize&quot;:1,&quot;ZIndexPreserved&quot;:true,&quot;ValueBgColor&quot;:false,&quot;ValueFontColor&quot;:false,&quot;ValueBorder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1kMqUNC76eLsmuLcjrXc_1741602662&quot;,&quot;DataType&quot;:1,&quot;ImageAutosize&quot;:1,&quot;ZIndexPreserved&quot;:true,&quot;ValueBgColor&quot;:false,&quot;ValueFontColor&quot;:false,&quot;ValueBorder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cVR2alK8HWR1xXCrTfHK_1741602662&quot;,&quot;DataType&quot;:1,&quot;ImageAutosize&quot;:1,&quot;ZIndexPreserved&quot;:true,&quot;ValueBgColor&quot;:false,&quot;ValueFontColor&quot;:false,&quot;ValueBorder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8ojBuK7VT84V1EyvqiTL_1741602662&quot;,&quot;DataType&quot;:1,&quot;ImageAutosize&quot;:1,&quot;ZIndexPreserved&quot;:true,&quot;ValueBgColor&quot;:false,&quot;ValueFontColor&quot;:false,&quot;ValueBorder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Oh7ws0DilbnoJFpqeVlG_1741602662&quot;,&quot;DataType&quot;:1,&quot;ImageAutosize&quot;:1,&quot;ZIndexPreserved&quot;:true,&quot;ValueBgColor&quot;:false,&quot;ValueFontColor&quot;:false,&quot;ValueBorder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nFvftpgIAN8LMgl8y5gc_1741602662&quot;,&quot;DataType&quot;:1,&quot;ImageAutosize&quot;:1,&quot;ZIndexPreserved&quot;:true,&quot;ValueBgColor&quot;:false,&quot;ValueFontColor&quot;:false,&quot;ValueBorder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ykHFybkuTdV87iWhvlW8_1741602662&quot;,&quot;DataType&quot;:1,&quot;ImageAutosize&quot;:1,&quot;ZIndexPreserved&quot;:true,&quot;ValueBgColor&quot;:false,&quot;ValueFontColor&quot;:false,&quot;ValueBorder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EUp5qXGgipBvAeB9G73y_1741602662&quot;,&quot;DataType&quot;:1,&quot;ImageAutosize&quot;:1,&quot;ZIndexPreserved&quot;:true,&quot;ValueBgColor&quot;:false,&quot;ValueFontColor&quot;:false,&quot;ValueBorder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eIDFTmtAHdfY2Xaik0qM_1741602664&quot;,&quot;DataType&quot;:1,&quot;ImageAutosize&quot;:1,&quot;ZIndexPreserved&quot;:true,&quot;ValueBgColor&quot;:false,&quot;ValueFontColor&quot;:false,&quot;ValueBorder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mpWTe3ZEdksFoUzrdspX_1741602665&quot;,&quot;DataType&quot;:1,&quot;ImageAutosize&quot;:1,&quot;ZIndexPreserved&quot;:true,&quot;ValueBgColor&quot;:false,&quot;ValueFontColor&quot;:false,&quot;ValueBorder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gONPXwPZpyu6o3ZGFM1p_1741602665&quot;,&quot;DataType&quot;:1,&quot;ImageAutosize&quot;:1,&quot;ZIndexPreserved&quot;:true,&quot;ValueBgColor&quot;:false,&quot;ValueFontColor&quot;:false,&quot;ValueBorder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UJhy4qmBmlELitAojzra_1741602556&quot;,&quot;DataType&quot;:1,&quot;ImageAutosize&quot;:1,&quot;ZIndexPreserved&quot;:true,&quot;ValueBgColor&quot;:false,&quot;ValueFontColor&quot;:false,&quot;ValueBorder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lqc1652nUWz71Er0AS4H_1741602665&quot;,&quot;DataType&quot;:1,&quot;ImageAutosize&quot;:1,&quot;ZIndexPreserved&quot;:true,&quot;ValueBgColor&quot;:false,&quot;ValueFontColor&quot;:false,&quot;ValueBorder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CeTlYe5wGCKE2zk1pC5j_1741602665&quot;,&quot;DataType&quot;:1,&quot;ImageAutosize&quot;:1,&quot;ZIndexPreserved&quot;:true,&quot;ValueBgColor&quot;:false,&quot;ValueFontColor&quot;:false,&quot;ValueBorder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79fvzpZJV8ggcuuOZfKb_1741602666&quot;,&quot;DataType&quot;:1,&quot;ImageAutosize&quot;:1,&quot;ZIndexPreserved&quot;:true,&quot;ValueBgColor&quot;:false,&quot;ValueFontColor&quot;:false,&quot;ValueBorder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KkzgasT0AbQnaeMrOEOS_1741602666&quot;,&quot;DataType&quot;:1,&quot;ImageAutosize&quot;:1,&quot;ZIndexPreserved&quot;:true,&quot;ValueBgColor&quot;:false,&quot;ValueFontColor&quot;:false,&quot;ValueBorder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ie8qnYMr22REMWDPy4la_1741602666&quot;,&quot;DataType&quot;:1,&quot;ImageAutosize&quot;:1,&quot;ZIndexPreserved&quot;:true,&quot;ValueBgColor&quot;:false,&quot;ValueFontColor&quot;:false,&quot;ValueBorder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aSScVL4VHpaJgZsEohNh_1741602666&quot;,&quot;DataType&quot;:1,&quot;ImageAutosize&quot;:1,&quot;ZIndexPreserved&quot;:true,&quot;ValueBgColor&quot;:false,&quot;ValueFontColor&quot;:false,&quot;ValueBorder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6R8TBNrVGHcAtnr6z92B_1741602666&quot;,&quot;DataType&quot;:1,&quot;ImageAutosize&quot;:1,&quot;ZIndexPreserved&quot;:true,&quot;ValueBgColor&quot;:false,&quot;ValueFontColor&quot;:false,&quot;ValueBorder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YocJG287KYPxYdroF9x0_1741602668&quot;,&quot;DataType&quot;:1,&quot;ImageAutosize&quot;:1,&quot;ZIndexPreserved&quot;:true,&quot;ValueBgColor&quot;:false,&quot;ValueFontColor&quot;:false,&quot;ValueBorder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Ibld1vp4vBGjKQ4iC1iN_1741602668&quot;,&quot;DataType&quot;:1,&quot;ImageAutosize&quot;:1,&quot;ZIndexPreserved&quot;:true,&quot;ValueBgColor&quot;:false,&quot;ValueFontColor&quot;:false,&quot;ValueBorder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UDTKjjH5a5WQbxwxsNLS_1741602669&quot;,&quot;DataType&quot;:1,&quot;ImageAutosize&quot;:1,&quot;ZIndexPreserved&quot;:true,&quot;ValueBgColor&quot;:false,&quot;ValueFontColor&quot;:false,&quot;ValueBorder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9KvT84IOyBUsDK9ffb4W_1741602556&quot;,&quot;DataType&quot;:1,&quot;ImageAutosize&quot;:1,&quot;ZIndexPreserved&quot;:true,&quot;ValueBgColor&quot;:false,&quot;ValueFontColor&quot;:false,&quot;ValueBorder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qS2pG7bkXASmqWnInI8L_1741602669&quot;,&quot;DataType&quot;:1,&quot;ImageAutosize&quot;:1,&quot;ZIndexPreserved&quot;:true,&quot;ValueBgColor&quot;:false,&quot;ValueFontColor&quot;:false,&quot;ValueBorder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mWc5uQCsddQ1HfBnmR4B_1741602669&quot;,&quot;DataType&quot;:1,&quot;ImageAutosize&quot;:1,&quot;ZIndexPreserved&quot;:true,&quot;ValueBgColor&quot;:false,&quot;ValueFontColor&quot;:false,&quot;ValueBorder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f4miuv2BQyBqRsfAVUKJ_1741602671&quot;,&quot;DataType&quot;:1,&quot;ImageAutosize&quot;:1,&quot;ZIndexPreserved&quot;:true,&quot;ValueBgColor&quot;:false,&quot;ValueFontColor&quot;:false,&quot;ValueBorder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vjfxb3jf4ZAahddpxXya_1741602671&quot;,&quot;DataType&quot;:1,&quot;ImageAutosize&quot;:1,&quot;ZIndexPreserved&quot;:true,&quot;ValueBgColor&quot;:false,&quot;ValueFontColor&quot;:false,&quot;ValueBorder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pUdKYxfjYJkDvD9HqOyN_1741602671&quot;,&quot;DataType&quot;:1,&quot;ImageAutosize&quot;:1,&quot;ZIndexPreserved&quot;:true,&quot;ValueBgColor&quot;:false,&quot;ValueFontColor&quot;:false,&quot;ValueBorder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v0QBqcJhN2w14cvFWi6j_1741602672&quot;,&quot;DataType&quot;:1,&quot;ImageAutosize&quot;:1,&quot;ZIndexPreserved&quot;:true,&quot;ValueBgColor&quot;:false,&quot;ValueFontColor&quot;:false,&quot;ValueBorder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PbE3yWDIC41l4raz1M59_1741602672&quot;,&quot;DataType&quot;:1,&quot;ImageAutosize&quot;:1,&quot;ZIndexPreserved&quot;:true,&quot;ValueBgColor&quot;:false,&quot;ValueFontColor&quot;:false,&quot;ValueBorder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WKK1e7y9h3agaiXR8vg5_1741602672&quot;,&quot;DataType&quot;:1,&quot;ImageAutosize&quot;:1,&quot;ZIndexPreserved&quot;:true,&quot;ValueBgColor&quot;:false,&quot;ValueFontColor&quot;:false,&quot;ValueBorder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5SPt0Xx5Nv4XVwJ4jWli_1741602672&quot;,&quot;DataType&quot;:1,&quot;ImageAutosize&quot;:1,&quot;ZIndexPreserved&quot;:true,&quot;ValueBgColor&quot;:false,&quot;ValueFontColor&quot;:false,&quot;ValueBorder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zRgG3YlbHcy5Ut9eIBmC_1741602672&quot;,&quot;DataType&quot;:1,&quot;ImageAutosize&quot;:1,&quot;ZIndexPreserved&quot;:true,&quot;ValueBgColor&quot;:false,&quot;ValueFontColor&quot;:false,&quot;ValueBorder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cHNu0GpSCdGWsKjYViLd_1741602556&quot;,&quot;DataType&quot;:1,&quot;ImageAutosize&quot;:1,&quot;ZIndexPreserved&quot;:true,&quot;ValueBgColor&quot;:false,&quot;ValueFontColor&quot;:false,&quot;ValueBorder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xDlHKnZqF0pjW6dzeWXN_1741602673&quot;,&quot;DataType&quot;:1,&quot;ImageAutosize&quot;:1,&quot;ZIndexPreserved&quot;:true,&quot;ValueBgColor&quot;:false,&quot;ValueFontColor&quot;:false,&quot;ValueBorder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KmlZKj6un94svRtSoFOE_1741602673&quot;,&quot;DataType&quot;:1,&quot;ImageAutosize&quot;:1,&quot;ZIndexPreserved&quot;:true,&quot;ValueBgColor&quot;:false,&quot;ValueFontColor&quot;:false,&quot;ValueBorder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okUqhSS6SPW6n85623JW_1741602673&quot;,&quot;DataType&quot;:1,&quot;ImageAutosize&quot;:1,&quot;ZIndexPreserved&quot;:true,&quot;ValueBgColor&quot;:false,&quot;ValueFontColor&quot;:false,&quot;ValueBorder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zsnwKsfrXHTpJ5NP53qm_1741602673&quot;,&quot;DataType&quot;:1,&quot;ImageAutosize&quot;:1,&quot;ZIndexPreserved&quot;:true,&quot;ValueBgColor&quot;:false,&quot;ValueFontColor&quot;:false,&quot;ValueBorder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vzQdTv3k5pwqBPcyUT9M_1741602673&quot;,&quot;DataType&quot;:1,&quot;ImageAutosize&quot;:1,&quot;ZIndexPreserved&quot;:true,&quot;ValueBgColor&quot;:false,&quot;ValueFontColor&quot;:false,&quot;ValueBorder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QZO5n5tXHTadXUxh0Olc_1741602673&quot;,&quot;DataType&quot;:1,&quot;ImageAutosize&quot;:1,&quot;ZIndexPreserved&quot;:true,&quot;ValueBgColor&quot;:false,&quot;ValueFontColor&quot;:false,&quot;ValueBorder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xqmRm1liCTU91kAU18mv_1741602674&quot;,&quot;DataType&quot;:1,&quot;ImageAutosize&quot;:1,&quot;ZIndexPreserved&quot;:true,&quot;ValueBgColor&quot;:false,&quot;ValueFontColor&quot;:false,&quot;ValueBorder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PM5deMsQSSayO9SvhZAL_1741602674&quot;,&quot;DataType&quot;:1,&quot;ImageAutosize&quot;:1,&quot;ZIndexPreserved&quot;:true,&quot;ValueBgColor&quot;:false,&quot;ValueFontColor&quot;:false,&quot;ValueBorder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9jgMA320M2Gj7oaYNUGQ_1741602674&quot;,&quot;DataType&quot;:1,&quot;ImageAutosize&quot;:1,&quot;ZIndexPreserved&quot;:true,&quot;ValueBgColor&quot;:false,&quot;ValueFontColor&quot;:false,&quot;ValueBorder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UTUx6ynTLuJFL3QJt1yN_1741602674&quot;,&quot;DataType&quot;:1,&quot;ImageAutosize&quot;:1,&quot;ZIndexPreserved&quot;:true,&quot;ValueBgColor&quot;:false,&quot;ValueFontColor&quot;:false,&quot;ValueBorder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ohc8yTWEHz2HqEoL3rt9_1741602557&quot;,&quot;DataType&quot;:1,&quot;ImageAutosize&quot;:1,&quot;ZIndexPreserved&quot;:true,&quot;ValueBgColor&quot;:false,&quot;ValueFontColor&quot;:false,&quot;ValueBorder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TsxMCvEzLxt34AGqp3DC_1741602674&quot;,&quot;DataType&quot;:1,&quot;ImageAutosize&quot;:1,&quot;ZIndexPreserved&quot;:true,&quot;ValueBgColor&quot;:false,&quot;ValueFontColor&quot;:false,&quot;ValueBorder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w4NCv4E8gHuyBRREyXsQ_1741602674&quot;,&quot;DataType&quot;:1,&quot;ImageAutosize&quot;:1,&quot;ZIndexPreserved&quot;:true,&quot;ValueBgColor&quot;:false,&quot;ValueFontColor&quot;:false,&quot;ValueBorder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4rcqKJMNX2qoxHsSWAdn_1741602677&quot;,&quot;DataType&quot;:1,&quot;ImageAutosize&quot;:1,&quot;ZIndexPreserved&quot;:true,&quot;ValueBgColor&quot;:false,&quot;ValueFontColor&quot;:false,&quot;ValueBorder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FlsIrHWVPGfEuWxif8Zg_1741602677&quot;,&quot;DataType&quot;:1,&quot;ImageAutosize&quot;:1,&quot;ZIndexPreserved&quot;:true,&quot;ValueBgColor&quot;:false,&quot;ValueFontColor&quot;:false,&quot;ValueBorder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lmYKi0WPKqi72L2Rfg4y_1741602678&quot;,&quot;DataType&quot;:1,&quot;ImageAutosize&quot;:1,&quot;ZIndexPreserved&quot;:true,&quot;ValueBgColor&quot;:false,&quot;ValueFontColor&quot;:false,&quot;ValueBorder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Fj5NJvpd9KoDpbes0CdG_1741602678&quot;,&quot;DataType&quot;:1,&quot;ImageAutosize&quot;:1,&quot;ZIndexPreserved&quot;:true,&quot;ValueBgColor&quot;:false,&quot;ValueFontColor&quot;:false,&quot;ValueBorder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6YdGdDQjDWwZRxnkMR3W_1741602678&quot;,&quot;DataType&quot;:1,&quot;ImageAutosize&quot;:1,&quot;ZIndexPreserved&quot;:true,&quot;ValueBgColor&quot;:false,&quot;ValueFontColor&quot;:false,&quot;ValueBorder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a7VnpFSmfMDR6LNv62WP_1741602678&quot;,&quot;DataType&quot;:1,&quot;ImageAutosize&quot;:1,&quot;ZIndexPreserved&quot;:true,&quot;ValueBgColor&quot;:false,&quot;ValueFontColor&quot;:false,&quot;ValueBorder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ZavauqFAmXmPKqr4QO7x_1741602678&quot;,&quot;DataType&quot;:1,&quot;ImageAutosize&quot;:1,&quot;ZIndexPreserved&quot;:true,&quot;ValueBgColor&quot;:false,&quot;ValueFontColor&quot;:false,&quot;ValueBorder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PJRLTUWx88MKs0xJ6UfD_1741602679&quot;,&quot;DataType&quot;:1,&quot;ImageAutosize&quot;:1,&quot;ZIndexPreserved&quot;:true,&quot;ValueBgColor&quot;:false,&quot;ValueFontColor&quot;:false,&quot;ValueBorder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hfcxqEjeAomfATli7h6i_1741602557&quot;,&quot;DataType&quot;:1,&quot;ImageAutosize&quot;:1,&quot;ZIndexPreserved&quot;:true,&quot;ValueBgColor&quot;:false,&quot;ValueFontColor&quot;:false,&quot;ValueBorder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1kSqHqiySyirzUZxGKir_1741602679&quot;,&quot;DataType&quot;:1,&quot;ImageAutosize&quot;:1,&quot;ZIndexPreserved&quot;:true,&quot;ValueBgColor&quot;:false,&quot;ValueFontColor&quot;:false,&quot;ValueBorder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oeJgoLkhNDIaR6Ldh0mn_1741602679&quot;,&quot;DataType&quot;:1,&quot;ImageAutosize&quot;:1,&quot;ZIndexPreserved&quot;:true,&quot;ValueBgColor&quot;:false,&quot;ValueFontColor&quot;:false,&quot;ValueBorder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5KZw1GgYkeGTGi7GRrG2_1741602679&quot;,&quot;DataType&quot;:1,&quot;ImageAutosize&quot;:1,&quot;ZIndexPreserved&quot;:true,&quot;ValueBgColor&quot;:false,&quot;ValueFontColor&quot;:false,&quot;ValueBorder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y4ZbLdO3CwJtjMMWxRRo_1741602679&quot;,&quot;DataType&quot;:1,&quot;ImageAutosize&quot;:1,&quot;ZIndexPreserved&quot;:true,&quot;ValueBgColor&quot;:false,&quot;ValueFontColor&quot;:false,&quot;ValueBorder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ocUcaKCCHXY1wRPRMt25_1741602679&quot;,&quot;DataType&quot;:1,&quot;ImageAutosize&quot;:1,&quot;ZIndexPreserved&quot;:true,&quot;ValueBgColor&quot;:false,&quot;ValueFontColor&quot;:false,&quot;ValueBorder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iCYUHR6em0qgY2UikvdJ_1741602680&quot;,&quot;DataType&quot;:1,&quot;ImageAutosize&quot;:1,&quot;ZIndexPreserved&quot;:true,&quot;ValueBgColor&quot;:false,&quot;ValueFontColor&quot;:false,&quot;ValueBorder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sd1M9CvzYa151KNRONfP_1741602680&quot;,&quot;DataType&quot;:1,&quot;ImageAutosize&quot;:1,&quot;ZIndexPreserved&quot;:true,&quot;ValueBgColor&quot;:false,&quot;ValueFontColor&quot;:false,&quot;ValueBorder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keuzhXhVwkzOBE2anG20_1741602680&quot;,&quot;DataType&quot;:1,&quot;ImageAutosize&quot;:1,&quot;ZIndexPreserved&quot;:true,&quot;ValueBgColor&quot;:false,&quot;ValueFontColor&quot;:false,&quot;ValueBorder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LwJZdzzA8nTN1E0puzh3_1741602680&quot;,&quot;DataType&quot;:1,&quot;ImageAutosize&quot;:1,&quot;ZIndexPreserved&quot;:true,&quot;ValueBgColor&quot;:false,&quot;ValueFontColor&quot;:false,&quot;ValueBorder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KfdQP8TqDexzCwNF4brU_1741602682&quot;,&quot;DataType&quot;:1,&quot;ImageAutosize&quot;:1,&quot;ZIndexPreserved&quot;:true,&quot;ValueBgColor&quot;:false,&quot;ValueFontColor&quot;:false,&quot;ValueBorder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oHeyLphQW0j4BCxZqtG4_1741602550&quot;,&quot;DataType&quot;:1,&quot;ImageAutosize&quot;:1,&quot;ZIndexPreserved&quot;:true,&quot;ValueBgColor&quot;:false,&quot;ValueFontColor&quot;:false,&quot;ValueBorder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pfDYIIxoF77GlN2QuknM_1741602557&quot;,&quot;DataType&quot;:1,&quot;ImageAutosize&quot;:1,&quot;ZIndexPreserved&quot;:true,&quot;ValueBgColor&quot;:false,&quot;ValueFontColor&quot;:false,&quot;ValueBorder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wKpcfoiIx0E6wWWRrcvK_1741602683&quot;,&quot;DataType&quot;:1,&quot;ImageAutosize&quot;:1,&quot;ZIndexPreserved&quot;:true,&quot;ValueBgColor&quot;:false,&quot;ValueFontColor&quot;:false,&quot;ValueBorder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dvZDxXIYPgUuBUinI8fG_1741602683&quot;,&quot;DataType&quot;:1,&quot;ImageAutosize&quot;:1,&quot;ZIndexPreserved&quot;:true,&quot;ValueBgColor&quot;:false,&quot;ValueFontColor&quot;:false,&quot;ValueBorder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FFNeuOo2Bi9h3Mr0F48b_1741602683&quot;,&quot;DataType&quot;:1,&quot;ImageAutosize&quot;:1,&quot;ZIndexPreserved&quot;:true,&quot;ValueBgColor&quot;:false,&quot;ValueFontColor&quot;:false,&quot;ValueBorder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9zuvQcpJdHzPMVqAtnVa_1741602683&quot;,&quot;DataType&quot;:1,&quot;ImageAutosize&quot;:1,&quot;ZIndexPreserved&quot;:true,&quot;ValueBgColor&quot;:false,&quot;ValueFontColor&quot;:false,&quot;ValueBorder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LYj3n87CatSuKBWfBFZV_1741602683&quot;,&quot;DataType&quot;:1,&quot;ImageAutosize&quot;:1,&quot;ZIndexPreserved&quot;:true,&quot;ValueBgColor&quot;:false,&quot;ValueFontColor&quot;:false,&quot;ValueBorder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6oTe3uiVzm5mUvHlnoyz_1741602684&quot;,&quot;DataType&quot;:1,&quot;ImageAutosize&quot;:1,&quot;ZIndexPreserved&quot;:true,&quot;ValueBgColor&quot;:false,&quot;ValueFontColor&quot;:false,&quot;ValueBorder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oaL551oCRqPvr2pMFu32_1741602686&quot;,&quot;DataType&quot;:1,&quot;ImageAutosize&quot;:1,&quot;ZIndexPreserved&quot;:true,&quot;ValueBgColor&quot;:false,&quot;ValueFontColor&quot;:false,&quot;ValueBorder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Al6Xrt3yFGuzWRqnpidm_1741602686&quot;,&quot;DataType&quot;:1,&quot;ImageAutosize&quot;:1,&quot;ZIndexPreserved&quot;:true,&quot;ValueBgColor&quot;:false,&quot;ValueFontColor&quot;:false,&quot;ValueBorder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rchthvbQe27Wg08EqNmc_1741602686&quot;,&quot;DataType&quot;:1,&quot;ImageAutosize&quot;:1,&quot;ZIndexPreserved&quot;:true,&quot;ValueBgColor&quot;:false,&quot;ValueFontColor&quot;:false,&quot;ValueBorder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4DmBW0oDLsEwcNBKKQxg_1741602687&quot;,&quot;DataType&quot;:1,&quot;ImageAutosize&quot;:1,&quot;ZIndexPreserved&quot;:true,&quot;ValueBgColor&quot;:false,&quot;ValueFontColor&quot;:false,&quot;ValueBorder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OBvGLYz4e5OkIZWEDE71_1741602557&quot;,&quot;DataType&quot;:1,&quot;ImageAutosize&quot;:1,&quot;ZIndexPreserved&quot;:true,&quot;ValueBgColor&quot;:false,&quot;ValueFontColor&quot;:false,&quot;ValueBorder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EIAXxewbVd6ZrYOAh6po_1741602687&quot;,&quot;DataType&quot;:1,&quot;ImageAutosize&quot;:1,&quot;ZIndexPreserved&quot;:true,&quot;ValueBgColor&quot;:false,&quot;ValueFontColor&quot;:false,&quot;ValueBorder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xfc21Tl39SzsxbPFv2q0_1741602687&quot;,&quot;DataType&quot;:1,&quot;ImageAutosize&quot;:1,&quot;ZIndexPreserved&quot;:true,&quot;ValueBgColor&quot;:false,&quot;ValueFontColor&quot;:false,&quot;ValueBorder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67WaLVoX8MsjIqT7Upi3_1741602688&quot;,&quot;DataType&quot;:1,&quot;ImageAutosize&quot;:1,&quot;ZIndexPreserved&quot;:true,&quot;ValueBgColor&quot;:false,&quot;ValueFontColor&quot;:false,&quot;ValueBorder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TrADClmukeXQEuYPLYMZ_1741602688&quot;,&quot;DataType&quot;:1,&quot;ImageAutosize&quot;:1,&quot;ZIndexPreserved&quot;:true,&quot;ValueBgColor&quot;:false,&quot;ValueFontColor&quot;:false,&quot;ValueBorder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3ECUqAUiLaXFeT292gdr_1741602689&quot;,&quot;DataType&quot;:1,&quot;ImageAutosize&quot;:1,&quot;ZIndexPreserved&quot;:true,&quot;ValueBgColor&quot;:false,&quot;ValueFontColor&quot;:false,&quot;ValueBorder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isUIusM4i1z1JEhQW5CN_1741602690&quot;,&quot;DataType&quot;:1,&quot;ImageAutosize&quot;:1,&quot;ZIndexPreserved&quot;:true,&quot;ValueBgColor&quot;:false,&quot;ValueFontColor&quot;:false,&quot;ValueBorder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McdbWpZIqm7syAToYZdA_1741602690&quot;,&quot;DataType&quot;:1,&quot;ImageAutosize&quot;:1,&quot;ZIndexPreserved&quot;:true,&quot;ValueBgColor&quot;:false,&quot;ValueFontColor&quot;:false,&quot;ValueBorder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uNujrg416onCTLdiJOgH_1741602690&quot;,&quot;DataType&quot;:1,&quot;ImageAutosize&quot;:1,&quot;ZIndexPreserved&quot;:true,&quot;ValueBgColor&quot;:false,&quot;ValueFontColor&quot;:false,&quot;ValueBorder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mli64ZIZVg4pJVWaKEj4_1741602690&quot;,&quot;DataType&quot;:1,&quot;ImageAutosize&quot;:1,&quot;ZIndexPreserved&quot;:true,&quot;ValueBgColor&quot;:false,&quot;ValueFontColor&quot;:false,&quot;ValueBorder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zYGOFiaG2rOKkJ81kkUj_1741602691&quot;,&quot;DataType&quot;:1,&quot;ImageAutosize&quot;:1,&quot;ZIndexPreserved&quot;:true,&quot;ValueBgColor&quot;:false,&quot;ValueFontColor&quot;:false,&quot;ValueBorder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wfxcFRLbhPwhtUHYJr0P_1741602557&quot;,&quot;DataType&quot;:1,&quot;ImageAutosize&quot;:1,&quot;ZIndexPreserved&quot;:true,&quot;ValueBgColor&quot;:false,&quot;ValueFontColor&quot;:false,&quot;ValueBorder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fHhF5kyz96c9rzUAhTn1_1741602691&quot;,&quot;DataType&quot;:1,&quot;ImageAutosize&quot;:1,&quot;ZIndexPreserved&quot;:true,&quot;ValueBgColor&quot;:false,&quot;ValueFontColor&quot;:false,&quot;ValueBorder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tFXov8fhjAjGXRKMWdX1_1741602691&quot;,&quot;DataType&quot;:1,&quot;ImageAutosize&quot;:1,&quot;ZIndexPreserved&quot;:true,&quot;ValueBgColor&quot;:false,&quot;ValueFontColor&quot;:false,&quot;ValueBorder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gL3wRdCOnovdj5Q2LkDf_1741602693&quot;,&quot;DataType&quot;:1,&quot;ImageAutosize&quot;:1,&quot;ZIndexPreserved&quot;:true,&quot;ValueBgColor&quot;:false,&quot;ValueFontColor&quot;:false,&quot;ValueBorder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Jjv6zMyhcxI8elsmS5AY_1741602693&quot;,&quot;DataType&quot;:1,&quot;ImageAutosize&quot;:1,&quot;ZIndexPreserved&quot;:true,&quot;ValueBgColor&quot;:false,&quot;ValueFontColor&quot;:false,&quot;ValueBorder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kcN4ygNmQqV7jDma9TQE_1741602693&quot;,&quot;DataType&quot;:1,&quot;ImageAutosize&quot;:1,&quot;ZIndexPreserved&quot;:true,&quot;ValueBgColor&quot;:false,&quot;ValueFontColor&quot;:false,&quot;ValueBorder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RrbWIWimRsV2cgHRezo8_1741602694&quot;,&quot;DataType&quot;:1,&quot;ImageAutosize&quot;:1,&quot;ZIndexPreserved&quot;:true,&quot;ValueBgColor&quot;:false,&quot;ValueFontColor&quot;:false,&quot;ValueBorder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pu4Kr5v1C1lIqDFCwhob_1741602694&quot;,&quot;DataType&quot;:1,&quot;ImageAutosize&quot;:1,&quot;ZIndexPreserved&quot;:true,&quot;ValueBgColor&quot;:false,&quot;ValueFontColor&quot;:false,&quot;ValueBorder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wx4iGsUriKZSPAuTZm7p_1741602695&quot;,&quot;DataType&quot;:1,&quot;ImageAutosize&quot;:1,&quot;ZIndexPreserved&quot;:true,&quot;ValueBgColor&quot;:false,&quot;ValueFontColor&quot;:false,&quot;ValueBorder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D6wrLfI8364Bs03MhnJl_1741602695&quot;,&quot;DataType&quot;:1,&quot;ImageAutosize&quot;:1,&quot;ZIndexPreserved&quot;:true,&quot;ValueBgColor&quot;:false,&quot;ValueFontColor&quot;:false,&quot;ValueBorder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slaIjVK5NVF74UeuUWEw_1741602696&quot;,&quot;DataType&quot;:1,&quot;ImageAutosize&quot;:1,&quot;ZIndexPreserved&quot;:true,&quot;ValueBgColor&quot;:false,&quot;ValueFontColor&quot;:false,&quot;ValueBorder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FYwdWppNoMKuZqHaMvkj_1741602557&quot;,&quot;DataType&quot;:1,&quot;ImageAutosize&quot;:1,&quot;ZIndexPreserved&quot;:true,&quot;ValueBgColor&quot;:false,&quot;ValueFontColor&quot;:false,&quot;ValueBorder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wjTSfRN7KTCa4u9E5xew_1741602696&quot;,&quot;DataType&quot;:1,&quot;ImageAutosize&quot;:1,&quot;ZIndexPreserved&quot;:true,&quot;ValueBgColor&quot;:false,&quot;ValueFontColor&quot;:false,&quot;ValueBorder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VzMvhnIoDRbnG6XSNkcU_1741602696&quot;,&quot;DataType&quot;:1,&quot;ImageAutosize&quot;:1,&quot;ZIndexPreserved&quot;:true,&quot;ValueBgColor&quot;:false,&quot;ValueFontColor&quot;:false,&quot;ValueBorder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6v9wPEbHNHsZJzjxcAYY_1741602696&quot;,&quot;DataType&quot;:1,&quot;ImageAutosize&quot;:1,&quot;ZIndexPreserved&quot;:true,&quot;ValueBgColor&quot;:false,&quot;ValueFontColor&quot;:false,&quot;ValueBorder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QIcrPx4MnTusWBhndMSR_1741602699&quot;,&quot;DataType&quot;:1,&quot;ImageAutosize&quot;:1,&quot;ZIndexPreserved&quot;:true,&quot;ValueBgColor&quot;:false,&quot;ValueFontColor&quot;:false,&quot;ValueBorder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JNkOXuOh9XlUcW7wZhtG_1741602699&quot;,&quot;DataType&quot;:1,&quot;ImageAutosize&quot;:1,&quot;ZIndexPreserved&quot;:true,&quot;ValueBgColor&quot;:false,&quot;ValueFontColor&quot;:false,&quot;ValueBorder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X3JUctIAgsRKkWll6VBZ_1741602699&quot;,&quot;DataType&quot;:1,&quot;ImageAutosize&quot;:1,&quot;ZIndexPreserved&quot;:true,&quot;ValueBgColor&quot;:false,&quot;ValueFontColor&quot;:false,&quot;ValueBorder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oSbBD4RebCkWMxkrfgIL_1741602700&quot;,&quot;DataType&quot;:1,&quot;ImageAutosize&quot;:1,&quot;ZIndexPreserved&quot;:true,&quot;ValueBgColor&quot;:false,&quot;ValueFontColor&quot;:false,&quot;ValueBorder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B8CVYPxb7j9YKmK1leP2_1741602700&quot;,&quot;DataType&quot;:1,&quot;ImageAutosize&quot;:1,&quot;ZIndexPreserved&quot;:true,&quot;ValueBgColor&quot;:false,&quot;ValueFontColor&quot;:false,&quot;ValueBorder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bzvNhM2E3X4zXb63hKId_1741602700&quot;,&quot;DataType&quot;:1,&quot;ImageAutosize&quot;:1,&quot;ZIndexPreserved&quot;:true,&quot;ValueBgColor&quot;:false,&quot;ValueFontColor&quot;:false,&quot;ValueBorder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3fBMgB8GNmvk6iF5K4qU_1741602701&quot;,&quot;DataType&quot;:1,&quot;ImageAutosize&quot;:1,&quot;ZIndexPreserved&quot;:true,&quot;ValueBgColor&quot;:false,&quot;ValueFontColor&quot;:false,&quot;ValueBorder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4ajyKIFxBvcgmRdY68OP_1741602557&quot;,&quot;DataType&quot;:1,&quot;ImageAutosize&quot;:1,&quot;ZIndexPreserved&quot;:true,&quot;ValueBgColor&quot;:false,&quot;ValueFontColor&quot;:false,&quot;ValueBorder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SEJp4qbNNk3DR2kzgls1_1741602701&quot;,&quot;DataType&quot;:1,&quot;ImageAutosize&quot;:1,&quot;ZIndexPreserved&quot;:true,&quot;ValueBgColor&quot;:false,&quot;ValueFontColor&quot;:false,&quot;ValueBorder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hw0OvHWfJpNZ6yHICxaj_1741602702&quot;,&quot;DataType&quot;:1,&quot;ImageAutosize&quot;:1,&quot;ZIndexPreserved&quot;:true,&quot;ValueBgColor&quot;:false,&quot;ValueFontColor&quot;:false,&quot;ValueBorder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q6GPO0KnDvCXin3ZfWDx_1741602702&quot;,&quot;DataType&quot;:1,&quot;ImageAutosize&quot;:1,&quot;ZIndexPreserved&quot;:true,&quot;ValueBgColor&quot;:false,&quot;ValueFontColor&quot;:false,&quot;ValueBorder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25sxD9paBcaGjP3hTOY7_1741602702&quot;,&quot;DataType&quot;:1,&quot;ImageAutosize&quot;:1,&quot;ZIndexPreserved&quot;:true,&quot;ValueBgColor&quot;:false,&quot;ValueFontColor&quot;:false,&quot;ValueBorder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U6Vg9uzcuSy78FXPfNhQ_1741602703&quot;,&quot;DataType&quot;:1,&quot;ImageAutosize&quot;:1,&quot;ZIndexPreserved&quot;:true,&quot;ValueBgColor&quot;:false,&quot;ValueFontColor&quot;:false,&quot;ValueBorder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7h7X1JPtLfH0rs6K05wQ_1741602703&quot;,&quot;DataType&quot;:1,&quot;ImageAutosize&quot;:1,&quot;ZIndexPreserved&quot;:true,&quot;ValueBgColor&quot;:false,&quot;ValueFontColor&quot;:false,&quot;ValueBorder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i7TPhyygMkxPQyRpCXpd_1741602703&quot;,&quot;DataType&quot;:1,&quot;ImageAutosize&quot;:1,&quot;ZIndexPreserved&quot;:true,&quot;ValueBgColor&quot;:false,&quot;ValueFontColor&quot;:false,&quot;ValueBorder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j6Riv29V8GAoPJ2TKLTl_1741602703&quot;,&quot;DataType&quot;:1,&quot;ImageAutosize&quot;:1,&quot;ZIndexPreserved&quot;:true,&quot;ValueBgColor&quot;:false,&quot;ValueFontColor&quot;:false,&quot;ValueBorder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wbZQfglOVE9QV79Twe8O_1741602703&quot;,&quot;DataType&quot;:1,&quot;ImageAutosize&quot;:1,&quot;ZIndexPreserved&quot;:true,&quot;ValueBgColor&quot;:false,&quot;ValueFontColor&quot;:false,&quot;ValueBorder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00lelFDmj7AnfJXuzLlD_1741602703&quot;,&quot;DataType&quot;:1,&quot;ImageAutosize&quot;:1,&quot;ZIndexPreserved&quot;:true,&quot;ValueBgColor&quot;:false,&quot;ValueFontColor&quot;:false,&quot;ValueBorder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EBzHoKvy2AjN32zoRLuT_1741602557&quot;,&quot;DataType&quot;:1,&quot;ImageAutosize&quot;:1,&quot;ZIndexPreserved&quot;:true,&quot;ValueBgColor&quot;:false,&quot;ValueFontColor&quot;:false,&quot;ValueBorder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raHZ7vhcjIkNOHtZfwxH_1741602704&quot;,&quot;DataType&quot;:1,&quot;ImageAutosize&quot;:1,&quot;ZIndexPreserved&quot;:true,&quot;ValueBgColor&quot;:false,&quot;ValueFontColor&quot;:false,&quot;ValueBorder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VrTi84i7aVzYQsVR0kuL_1741602706&quot;,&quot;DataType&quot;:1,&quot;ImageAutosize&quot;:1,&quot;ZIndexPreserved&quot;:true,&quot;ValueBgColor&quot;:false,&quot;ValueFontColor&quot;:false,&quot;ValueBorderColor&quot;:false}]"/>
</p:tagLst>
</file>

<file path=ppt/tags/tag45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v2j1VhtztmA6J11PP3JW_1741602707&quot;,&quot;DataType&quot;:1,&quot;ImageAutosize&quot;:1,&quot;ZIndexPreserved&quot;:true,&quot;ValueBgColor&quot;:false,&quot;ValueFontColor&quot;:false,&quot;ValueBorderColor&quot;:false}]"/>
</p:tagLst>
</file>

<file path=ppt/tags/tag45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emtA9PEbgELoe71DR43c_1741602707&quot;,&quot;DataType&quot;:1,&quot;ImageAutosize&quot;:1,&quot;ZIndexPreserved&quot;:true,&quot;ValueBgColor&quot;:false,&quot;ValueFontColor&quot;:false,&quot;ValueBorderColor&quot;:false}]"/>
</p:tagLst>
</file>

<file path=ppt/tags/tag45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shyscwf6UNHeJofl0ShU_1741602707&quot;,&quot;DataType&quot;:1,&quot;ImageAutosize&quot;:1,&quot;ZIndexPreserved&quot;:true,&quot;ValueBgColor&quot;:false,&quot;ValueFontColor&quot;:false,&quot;ValueBorderColor&quot;:false}]"/>
</p:tagLst>
</file>

<file path=ppt/tags/tag45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iItaPtWaNyXxzKhn8Ihy_1741602710&quot;,&quot;DataType&quot;:1,&quot;ImageAutosize&quot;:1,&quot;ZIndexPreserved&quot;:true,&quot;ValueBgColor&quot;:false,&quot;ValueFontColor&quot;:false,&quot;ValueBorderColor&quot;:false}]"/>
</p:tagLst>
</file>

<file path=ppt/tags/tag45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XEo5pMoFZxvRCeyYY3Hc_1741602710&quot;,&quot;DataType&quot;:1,&quot;ImageAutosize&quot;:1,&quot;ZIndexPreserved&quot;:true,&quot;ValueBgColor&quot;:false,&quot;ValueFontColor&quot;:false,&quot;ValueBorderColor&quot;:false}]"/>
</p:tagLst>
</file>

<file path=ppt/tags/tag45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2UfGFOwwh0WbGmh0UuuN_1741602711&quot;,&quot;DataType&quot;:1,&quot;ImageAutosize&quot;:1,&quot;ZIndexPreserved&quot;:true,&quot;ValueBgColor&quot;:false,&quot;ValueFontColor&quot;:false,&quot;ValueBorderColor&quot;:false}]"/>
</p:tagLst>
</file>

<file path=ppt/tags/tag45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165FYdS1ne3xh1KdtdWN_1741602711&quot;,&quot;DataType&quot;:1,&quot;ImageAutosize&quot;:1,&quot;ZIndexPreserved&quot;:true,&quot;ValueBgColor&quot;:false,&quot;ValueFontColor&quot;:false,&quot;ValueBorderColor&quot;:false}]"/>
</p:tagLst>
</file>

<file path=ppt/tags/tag45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s2C8G02bWkJpOkSlnakp_1741602711&quot;,&quot;DataType&quot;:1,&quot;ImageAutosize&quot;:1,&quot;ZIndexPreserved&quot;:true,&quot;ValueBgColor&quot;:false,&quot;ValueFontColor&quot;:false,&quot;ValueBorder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T3NCkXEoez8mUPIb1ZCJ_1741602559&quot;,&quot;DataType&quot;:1,&quot;ImageAutosize&quot;:1,&quot;ZIndexPreserved&quot;:true,&quot;ValueBgColor&quot;:false,&quot;ValueFontColor&quot;:false,&quot;ValueBorderColor&quot;:false}]"/>
</p:tagLst>
</file>

<file path=ppt/tags/tag46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pmRmnyyGtihl2djmuPil_1741602714&quot;,&quot;DataType&quot;:1,&quot;ImageAutosize&quot;:1,&quot;ZIndexPreserved&quot;:true,&quot;ValueBgColor&quot;:false,&quot;ValueFontColor&quot;:false,&quot;ValueBorderColor&quot;:false}]"/>
</p:tagLst>
</file>

<file path=ppt/tags/tag46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mgiwypLVne0BaWT5osJO_1741602714&quot;,&quot;DataType&quot;:1,&quot;ImageAutosize&quot;:1,&quot;ZIndexPreserved&quot;:true,&quot;ValueBgColor&quot;:false,&quot;ValueFontColor&quot;:false,&quot;ValueBorderColor&quot;:false}]"/>
</p:tagLst>
</file>

<file path=ppt/tags/tag46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lY1Wqk6twO77cR2r6kw0_1741602714&quot;,&quot;DataType&quot;:1,&quot;ImageAutosize&quot;:1,&quot;ZIndexPreserved&quot;:true,&quot;ValueBgColor&quot;:false,&quot;ValueFontColor&quot;:false,&quot;ValueBorderColor&quot;:false}]"/>
</p:tagLst>
</file>

<file path=ppt/tags/tag46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710YBE1PREMiDg8zfW7l_1741602714&quot;,&quot;DataType&quot;:1,&quot;ImageAutosize&quot;:1,&quot;ZIndexPreserved&quot;:true,&quot;ValueBgColor&quot;:false,&quot;ValueFontColor&quot;:false,&quot;ValueBorder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wfJ6GUhCRot1tPcYEMYS_1741602559&quot;,&quot;DataType&quot;:1,&quot;ImageAutosize&quot;:1,&quot;ZIndexPreserved&quot;:true,&quot;ValueBgColor&quot;:false,&quot;ValueFontColor&quot;:false,&quot;ValueBorder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y52QU207rBuSChnujmDT_1741602559&quot;,&quot;DataType&quot;:1,&quot;ImageAutosize&quot;:1,&quot;ZIndexPreserved&quot;:true,&quot;ValueBgColor&quot;:false,&quot;ValueFontColor&quot;:false,&quot;ValueBorder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1ZgAPg2hGkWYr62lLzM4_1741602559&quot;,&quot;DataType&quot;:1,&quot;ImageAutosize&quot;:1,&quot;ZIndexPreserved&quot;:true,&quot;ValueBgColor&quot;:false,&quot;ValueFontColor&quot;:false,&quot;ValueBorder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bcSVsTqb9cJ7WEmOmWGN_1741602551&quot;,&quot;DataType&quot;:1,&quot;ImageAutosize&quot;:1,&quot;ZIndexPreserved&quot;:true,&quot;ValueBgColor&quot;:false,&quot;ValueFontColor&quot;:false,&quot;ValueBorder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R5MDIdayMXPvMS7p5dKy_1741602559&quot;,&quot;DataType&quot;:1,&quot;ImageAutosize&quot;:1,&quot;ZIndexPreserved&quot;:true,&quot;ValueBgColor&quot;:false,&quot;ValueFontColor&quot;:false,&quot;ValueBorder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BzSZPly7vZG9L624ula4_1741602559&quot;,&quot;DataType&quot;:1,&quot;ImageAutosize&quot;:1,&quot;ZIndexPreserved&quot;:true,&quot;ValueBgColor&quot;:false,&quot;ValueFontColor&quot;:false,&quot;ValueBorder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Reb6K1pwwo0kcnvF8GZK_1741602559&quot;,&quot;DataType&quot;:1,&quot;ImageAutosize&quot;:1,&quot;ZIndexPreserved&quot;:true,&quot;ValueBgColor&quot;:false,&quot;ValueFontColor&quot;:false,&quot;ValueBorder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TKYxE9S2bigrtl5Uh5bx_1741602560&quot;,&quot;DataType&quot;:1,&quot;ImageAutosize&quot;:1,&quot;ZIndexPreserved&quot;:true,&quot;ValueBgColor&quot;:false,&quot;ValueFontColor&quot;:false,&quot;ValueBorder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hL6mQtogimWXyKMIRp9Y_1741602560&quot;,&quot;DataType&quot;:1,&quot;ImageAutosize&quot;:1,&quot;ZIndexPreserved&quot;:true,&quot;ValueBgColor&quot;:false,&quot;ValueFontColor&quot;:false,&quot;ValueBorder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epjxzDkgZtX0JPO3hT6I_1741602560&quot;,&quot;DataType&quot;:1,&quot;ImageAutosize&quot;:1,&quot;ZIndexPreserved&quot;:true,&quot;ValueBgColor&quot;:false,&quot;ValueFontColor&quot;:false,&quot;ValueBorder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7WuPX8JkmxgSnOArjE3Q_1741602560&quot;,&quot;DataType&quot;:1,&quot;ImageAutosize&quot;:1,&quot;ZIndexPreserved&quot;:true,&quot;ValueBgColor&quot;:false,&quot;ValueFontColor&quot;:false,&quot;ValueBorder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IakF4UdQgJ2rwa3hjqd2_1741602560&quot;,&quot;DataType&quot;:1,&quot;ImageAutosize&quot;:1,&quot;ZIndexPreserved&quot;:true,&quot;ValueBgColor&quot;:false,&quot;ValueFontColor&quot;:false,&quot;ValueBorder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OLKc0HkyxS9DZO3AqyA6_1741602560&quot;,&quot;DataType&quot;:1,&quot;ImageAutosize&quot;:1,&quot;ZIndexPreserved&quot;:true,&quot;ValueBgColor&quot;:false,&quot;ValueFontColor&quot;:false,&quot;ValueBorder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xoBg7El82oPIFT3ifBXw_1741602560&quot;,&quot;DataType&quot;:1,&quot;ImageAutosize&quot;:1,&quot;ZIndexPreserved&quot;:true,&quot;ValueBgColor&quot;:false,&quot;ValueFontColor&quot;:false,&quot;ValueBorder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aofSNcf3lqpXPAE6bBiL_1741602551&quot;,&quot;DataType&quot;:1,&quot;ImageAutosize&quot;:1,&quot;ZIndexPreserved&quot;:true,&quot;ValueBgColor&quot;:false,&quot;ValueFontColor&quot;:false,&quot;ValueBorder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Ueb5ywIe53lvkWEudwnp_1741602560&quot;,&quot;DataType&quot;:1,&quot;ImageAutosize&quot;:1,&quot;ZIndexPreserved&quot;:true,&quot;ValueBgColor&quot;:false,&quot;ValueFontColor&quot;:false,&quot;ValueBorder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1x0agXaIzFnBR9VfKYvm_1741602562&quot;,&quot;DataType&quot;:1,&quot;ImageAutosize&quot;:1,&quot;ZIndexPreserved&quot;:true,&quot;ValueBgColor&quot;:false,&quot;ValueFontColor&quot;:false,&quot;ValueBorder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uzMS0B3LgEe0zxEFETCa_1741602562&quot;,&quot;DataType&quot;:1,&quot;ImageAutosize&quot;:1,&quot;ZIndexPreserved&quot;:true,&quot;ValueBgColor&quot;:false,&quot;ValueFontColor&quot;:false,&quot;ValueBorder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XQdKmowFAAO266j8nkrw_1741602562&quot;,&quot;DataType&quot;:1,&quot;ImageAutosize&quot;:1,&quot;ZIndexPreserved&quot;:true,&quot;ValueBgColor&quot;:false,&quot;ValueFontColor&quot;:false,&quot;ValueBorder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s4Gy8z7aiIushvTueatt_1741602562&quot;,&quot;DataType&quot;:1,&quot;ImageAutosize&quot;:1,&quot;ZIndexPreserved&quot;:true,&quot;ValueBgColor&quot;:false,&quot;ValueFontColor&quot;:false,&quot;ValueBorder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uqbIZb0DuvBDfyZh5NMW_1741602562&quot;,&quot;DataType&quot;:1,&quot;ImageAutosize&quot;:1,&quot;ZIndexPreserved&quot;:true,&quot;ValueBgColor&quot;:false,&quot;ValueFontColor&quot;:false,&quot;ValueBorder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Qc6dcXGmHTAMnWDrJYsM_1741602563&quot;,&quot;DataType&quot;:1,&quot;ImageAutosize&quot;:1,&quot;ZIndexPreserved&quot;:true,&quot;ValueBgColor&quot;:false,&quot;ValueFontColor&quot;:false,&quot;ValueBorder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t1kJNHJe15hX5V3aflYY_1741602564&quot;,&quot;DataType&quot;:1,&quot;ImageAutosize&quot;:1,&quot;ZIndexPreserved&quot;:true,&quot;ValueBgColor&quot;:false,&quot;ValueFontColor&quot;:false,&quot;ValueBorder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Q7N6bF8VNR2yk4Rc1evx_1741602564&quot;,&quot;DataType&quot;:1,&quot;ImageAutosize&quot;:1,&quot;ZIndexPreserved&quot;:true,&quot;ValueBgColor&quot;:false,&quot;ValueFontColor&quot;:false,&quot;ValueBorder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JjnC6UulkHy0TdI6v0rl_1741602564&quot;,&quot;DataType&quot;:1,&quot;ImageAutosize&quot;:1,&quot;ZIndexPreserved&quot;:true,&quot;ValueBgColor&quot;:false,&quot;ValueFontColor&quot;:false,&quot;ValueBorder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aGAKHB46AB8NAZ1AjPp9_1741602551&quot;,&quot;DataType&quot;:1,&quot;ImageAutosize&quot;:1,&quot;ZIndexPreserved&quot;:true,&quot;ValueBgColor&quot;:false,&quot;ValueFontColor&quot;:false,&quot;ValueBorder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JEGjqxXwh89kRKNPF2AH_1741602565&quot;,&quot;DataType&quot;:1,&quot;ImageAutosize&quot;:1,&quot;ZIndexPreserved&quot;:true,&quot;ValueBgColor&quot;:false,&quot;ValueFontColor&quot;:false,&quot;ValueBorder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1gdMjbufBR8mkxVcYjxz_1741602565&quot;,&quot;DataType&quot;:1,&quot;ImageAutosize&quot;:1,&quot;ZIndexPreserved&quot;:true,&quot;ValueBgColor&quot;:false,&quot;ValueFontColor&quot;:false,&quot;ValueBorder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kNqS1O5C6kKpl5CwbBff_1741602565&quot;,&quot;DataType&quot;:1,&quot;ImageAutosize&quot;:1,&quot;ZIndexPreserved&quot;:true,&quot;ValueBgColor&quot;:false,&quot;ValueFontColor&quot;:false,&quot;ValueBorder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kSmVq9mci5InMAm2NZYX_1741602565&quot;,&quot;DataType&quot;:1,&quot;ImageAutosize&quot;:1,&quot;ZIndexPreserved&quot;:true,&quot;ValueBgColor&quot;:false,&quot;ValueFontColor&quot;:false,&quot;ValueBorder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D0QlleEsbYR85XER8i7e_1741602565&quot;,&quot;DataType&quot;:1,&quot;ImageAutosize&quot;:1,&quot;ZIndexPreserved&quot;:true,&quot;ValueBgColor&quot;:false,&quot;ValueFontColor&quot;:false,&quot;ValueBorder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Ym7eHDL4RKTq33VCnNxX_1741602565&quot;,&quot;DataType&quot;:1,&quot;ImageAutosize&quot;:1,&quot;ZIndexPreserved&quot;:true,&quot;ValueBgColor&quot;:false,&quot;ValueFontColor&quot;:false,&quot;ValueBorder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WADvi62RNlT6H37IkRe9_1741602565&quot;,&quot;DataType&quot;:1,&quot;ImageAutosize&quot;:1,&quot;ZIndexPreserved&quot;:true,&quot;ValueBgColor&quot;:false,&quot;ValueFontColor&quot;:false,&quot;ValueBorder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BiBN5HvH0PpaOohgLRd6_1741602566&quot;,&quot;DataType&quot;:1,&quot;ImageAutosize&quot;:1,&quot;ZIndexPreserved&quot;:true,&quot;ValueBgColor&quot;:false,&quot;ValueFontColor&quot;:false,&quot;ValueBorder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MxxxpVynl3MsT5rKki1g_1741602566&quot;,&quot;DataType&quot;:1,&quot;ImageAutosize&quot;:1,&quot;ZIndexPreserved&quot;:true,&quot;ValueBgColor&quot;:false,&quot;ValueFontColor&quot;:false,&quot;ValueBorder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6L1kVAlcVSwcA1Ldg0qd_1741602566&quot;,&quot;DataType&quot;:1,&quot;ImageAutosize&quot;:1,&quot;ZIndexPreserved&quot;:true,&quot;ValueBgColor&quot;:false,&quot;ValueFontColor&quot;:false,&quot;ValueBorder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nKHWO7WjbBrPGgsUAsDh_1741602551&quot;,&quot;DataType&quot;:1,&quot;ImageAutosize&quot;:1,&quot;ZIndexPreserved&quot;:true,&quot;ValueBgColor&quot;:false,&quot;ValueFontColor&quot;:false,&quot;ValueBorder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p6NnEk3LEgS8dJOCebID_1741602567&quot;,&quot;DataType&quot;:1,&quot;ImageAutosize&quot;:1,&quot;ZIndexPreserved&quot;:true,&quot;ValueBgColor&quot;:false,&quot;ValueFontColor&quot;:false,&quot;ValueBorder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ZgcqgG7kqfYKuFb8HSo9_1741602568&quot;,&quot;DataType&quot;:1,&quot;ImageAutosize&quot;:1,&quot;ZIndexPreserved&quot;:true,&quot;ValueBgColor&quot;:false,&quot;ValueFontColor&quot;:false,&quot;ValueBorder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SYLf7nImA3JGc0PXyC47_1741602569&quot;,&quot;DataType&quot;:1,&quot;ImageAutosize&quot;:1,&quot;ZIndexPreserved&quot;:true,&quot;ValueBgColor&quot;:false,&quot;ValueFontColor&quot;:false,&quot;ValueBorder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AIsSCNIkSBj3Wuz08dFd_1741602569&quot;,&quot;DataType&quot;:1,&quot;ImageAutosize&quot;:1,&quot;ZIndexPreserved&quot;:true,&quot;ValueBgColor&quot;:false,&quot;ValueFontColor&quot;:false,&quot;ValueBorder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v6MtcnknwLOk2ucfdvMH_1741602569&quot;,&quot;DataType&quot;:1,&quot;ImageAutosize&quot;:1,&quot;ZIndexPreserved&quot;:true,&quot;ValueBgColor&quot;:false,&quot;ValueFontColor&quot;:false,&quot;ValueBorder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NWLKamWJ59KgUcG12ocr_1741602569&quot;,&quot;DataType&quot;:1,&quot;ImageAutosize&quot;:1,&quot;ZIndexPreserved&quot;:true,&quot;ValueBgColor&quot;:false,&quot;ValueFontColor&quot;:false,&quot;ValueBorder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6LFYZiXbGf8NljSiHi9J_1741602569&quot;,&quot;DataType&quot;:1,&quot;ImageAutosize&quot;:1,&quot;ZIndexPreserved&quot;:true,&quot;ValueBgColor&quot;:false,&quot;ValueFontColor&quot;:false,&quot;ValueBorder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OyLWxd7qv0XONIHQwv82_1741602569&quot;,&quot;DataType&quot;:1,&quot;ImageAutosize&quot;:1,&quot;ZIndexPreserved&quot;:true,&quot;ValueBgColor&quot;:false,&quot;ValueFontColor&quot;:false,&quot;ValueBorder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N68JgnVJ7Jf9HVI0XnME_1741602569&quot;,&quot;DataType&quot;:1,&quot;ImageAutosize&quot;:1,&quot;ZIndexPreserved&quot;:true,&quot;ValueBgColor&quot;:false,&quot;ValueFontColor&quot;:false,&quot;ValueBorder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GO1HxeII6jlt4hZhAo2p_1741602569&quot;,&quot;DataType&quot;:1,&quot;ImageAutosize&quot;:1,&quot;ZIndexPreserved&quot;:true,&quot;ValueBgColor&quot;:false,&quot;ValueFontColor&quot;:false,&quot;ValueBorder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B6tMgTrdmlNLoARXzLIn_1741602551&quot;,&quot;DataType&quot;:1,&quot;ImageAutosize&quot;:1,&quot;ZIndexPreserved&quot;:true,&quot;ValueBgColor&quot;:false,&quot;ValueFontColor&quot;:false,&quot;ValueBorder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Ea26CwWMi6fUWjFlRW8Q_1741602570&quot;,&quot;DataType&quot;:1,&quot;ImageAutosize&quot;:1,&quot;ZIndexPreserved&quot;:true,&quot;ValueBgColor&quot;:false,&quot;ValueFontColor&quot;:false,&quot;ValueBorder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JgpE5xASWNrcEyazBhIH_1741602570&quot;,&quot;DataType&quot;:1,&quot;ImageAutosize&quot;:1,&quot;ZIndexPreserved&quot;:true,&quot;ValueBgColor&quot;:false,&quot;ValueFontColor&quot;:false,&quot;ValueBorder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RRDAUZ1SN9AM8bYIKoUb_1741602570&quot;,&quot;DataType&quot;:1,&quot;ImageAutosize&quot;:1,&quot;ZIndexPreserved&quot;:true,&quot;ValueBgColor&quot;:false,&quot;ValueFontColor&quot;:false,&quot;ValueBorder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jOhmxRmRsZSayrwjyMUC_1741602570&quot;,&quot;DataType&quot;:1,&quot;ImageAutosize&quot;:1,&quot;ZIndexPreserved&quot;:true,&quot;ValueBgColor&quot;:false,&quot;ValueFontColor&quot;:false,&quot;ValueBorder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WCFiW8PWKQsRnYwcjuVl_1741602570&quot;,&quot;DataType&quot;:1,&quot;ImageAutosize&quot;:1,&quot;ZIndexPreserved&quot;:true,&quot;ValueBgColor&quot;:false,&quot;ValueFontColor&quot;:false,&quot;ValueBorder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ZA2Vt5mU4ELKqjSQSGsL_1741602570&quot;,&quot;DataType&quot;:1,&quot;ImageAutosize&quot;:1,&quot;ZIndexPreserved&quot;:true,&quot;ValueBgColor&quot;:false,&quot;ValueFontColor&quot;:false,&quot;ValueBorder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3InMWuMRKbBFzcZaY1uO_1741602571&quot;,&quot;DataType&quot;:1,&quot;ImageAutosize&quot;:1,&quot;ZIndexPreserved&quot;:true,&quot;ValueBgColor&quot;:false,&quot;ValueFontColor&quot;:false,&quot;ValueBorder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Lh5RafzBO5sMBTa9X3Rz_1741602572&quot;,&quot;DataType&quot;:1,&quot;ImageAutosize&quot;:1,&quot;ZIndexPreserved&quot;:true,&quot;ValueBgColor&quot;:false,&quot;ValueFontColor&quot;:false,&quot;ValueBorder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FzS1a58GBKASJEAeabO9_1741602572&quot;,&quot;DataType&quot;:1,&quot;ImageAutosize&quot;:1,&quot;ZIndexPreserved&quot;:true,&quot;ValueBgColor&quot;:false,&quot;ValueFontColor&quot;:false,&quot;ValueBorder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JVl2k3kkZlku0kW4DVu5_1741602572&quot;,&quot;DataType&quot;:1,&quot;ImageAutosize&quot;:1,&quot;ZIndexPreserved&quot;:true,&quot;ValueBgColor&quot;:false,&quot;ValueFontColor&quot;:false,&quot;ValueBorder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29328</TotalTime>
  <Words>10288</Words>
  <Application>Microsoft Office PowerPoint</Application>
  <PresentationFormat>Widescreen</PresentationFormat>
  <Paragraphs>823</Paragraphs>
  <Slides>94</Slides>
  <Notes>74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94</vt:i4>
      </vt:variant>
    </vt:vector>
  </HeadingPairs>
  <TitlesOfParts>
    <vt:vector size="103" baseType="lpstr">
      <vt:lpstr>Aptos</vt: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Gajda-Crawford</cp:lastModifiedBy>
  <cp:revision>1661</cp:revision>
  <dcterms:created xsi:type="dcterms:W3CDTF">2006-08-16T00:00:00Z</dcterms:created>
  <dcterms:modified xsi:type="dcterms:W3CDTF">2025-04-03T13:24:02Z</dcterms:modified>
</cp:coreProperties>
</file>